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98" r:id="rId2"/>
  </p:sldMasterIdLst>
  <p:notesMasterIdLst>
    <p:notesMasterId r:id="rId90"/>
  </p:notesMasterIdLst>
  <p:sldIdLst>
    <p:sldId id="549" r:id="rId3"/>
    <p:sldId id="550" r:id="rId4"/>
    <p:sldId id="261" r:id="rId5"/>
    <p:sldId id="521" r:id="rId6"/>
    <p:sldId id="585" r:id="rId7"/>
    <p:sldId id="522" r:id="rId8"/>
    <p:sldId id="523" r:id="rId9"/>
    <p:sldId id="551" r:id="rId10"/>
    <p:sldId id="552" r:id="rId11"/>
    <p:sldId id="524" r:id="rId12"/>
    <p:sldId id="526" r:id="rId13"/>
    <p:sldId id="555" r:id="rId14"/>
    <p:sldId id="554" r:id="rId15"/>
    <p:sldId id="553" r:id="rId16"/>
    <p:sldId id="556" r:id="rId17"/>
    <p:sldId id="557" r:id="rId18"/>
    <p:sldId id="525" r:id="rId19"/>
    <p:sldId id="561" r:id="rId20"/>
    <p:sldId id="560" r:id="rId21"/>
    <p:sldId id="563" r:id="rId22"/>
    <p:sldId id="562" r:id="rId23"/>
    <p:sldId id="564" r:id="rId24"/>
    <p:sldId id="565" r:id="rId25"/>
    <p:sldId id="566" r:id="rId26"/>
    <p:sldId id="567" r:id="rId27"/>
    <p:sldId id="568" r:id="rId28"/>
    <p:sldId id="569" r:id="rId29"/>
    <p:sldId id="570" r:id="rId30"/>
    <p:sldId id="571" r:id="rId31"/>
    <p:sldId id="572" r:id="rId32"/>
    <p:sldId id="573" r:id="rId33"/>
    <p:sldId id="574" r:id="rId34"/>
    <p:sldId id="577" r:id="rId35"/>
    <p:sldId id="582" r:id="rId36"/>
    <p:sldId id="578" r:id="rId37"/>
    <p:sldId id="575" r:id="rId38"/>
    <p:sldId id="576" r:id="rId39"/>
    <p:sldId id="579" r:id="rId40"/>
    <p:sldId id="580" r:id="rId41"/>
    <p:sldId id="581" r:id="rId42"/>
    <p:sldId id="586" r:id="rId43"/>
    <p:sldId id="604" r:id="rId44"/>
    <p:sldId id="605" r:id="rId45"/>
    <p:sldId id="606" r:id="rId46"/>
    <p:sldId id="607" r:id="rId47"/>
    <p:sldId id="608" r:id="rId48"/>
    <p:sldId id="609" r:id="rId49"/>
    <p:sldId id="610" r:id="rId50"/>
    <p:sldId id="611" r:id="rId51"/>
    <p:sldId id="612" r:id="rId52"/>
    <p:sldId id="613" r:id="rId53"/>
    <p:sldId id="614" r:id="rId54"/>
    <p:sldId id="615" r:id="rId55"/>
    <p:sldId id="616" r:id="rId56"/>
    <p:sldId id="617" r:id="rId57"/>
    <p:sldId id="618" r:id="rId58"/>
    <p:sldId id="558" r:id="rId59"/>
    <p:sldId id="601" r:id="rId60"/>
    <p:sldId id="559" r:id="rId61"/>
    <p:sldId id="619" r:id="rId62"/>
    <p:sldId id="620" r:id="rId63"/>
    <p:sldId id="621" r:id="rId64"/>
    <p:sldId id="622" r:id="rId65"/>
    <p:sldId id="623" r:id="rId66"/>
    <p:sldId id="624" r:id="rId67"/>
    <p:sldId id="625" r:id="rId68"/>
    <p:sldId id="626" r:id="rId69"/>
    <p:sldId id="627" r:id="rId70"/>
    <p:sldId id="628" r:id="rId71"/>
    <p:sldId id="629" r:id="rId72"/>
    <p:sldId id="630" r:id="rId73"/>
    <p:sldId id="583" r:id="rId74"/>
    <p:sldId id="584" r:id="rId75"/>
    <p:sldId id="631" r:id="rId76"/>
    <p:sldId id="587" r:id="rId77"/>
    <p:sldId id="588" r:id="rId78"/>
    <p:sldId id="590" r:id="rId79"/>
    <p:sldId id="591" r:id="rId80"/>
    <p:sldId id="592" r:id="rId81"/>
    <p:sldId id="593" r:id="rId82"/>
    <p:sldId id="594" r:id="rId83"/>
    <p:sldId id="595" r:id="rId84"/>
    <p:sldId id="596" r:id="rId85"/>
    <p:sldId id="597" r:id="rId86"/>
    <p:sldId id="598" r:id="rId87"/>
    <p:sldId id="599" r:id="rId88"/>
    <p:sldId id="600" r:id="rId89"/>
  </p:sldIdLst>
  <p:sldSz cx="9144000" cy="5143500" type="screen16x9"/>
  <p:notesSz cx="6858000" cy="9144000"/>
  <p:embeddedFontLst>
    <p:embeddedFont>
      <p:font typeface="Calibri" panose="020F0502020204030204" pitchFamily="34" charset="0"/>
      <p:regular r:id="rId91"/>
      <p:bold r:id="rId92"/>
      <p:italic r:id="rId93"/>
      <p:boldItalic r:id="rId94"/>
    </p:embeddedFont>
    <p:embeddedFont>
      <p:font typeface="Lato Medium" panose="02020500000000000000" charset="0"/>
      <p:regular r:id="rId95"/>
      <p:bold r:id="rId96"/>
      <p:italic r:id="rId97"/>
      <p:boldItalic r:id="rId98"/>
    </p:embeddedFont>
    <p:embeddedFont>
      <p:font typeface="Daytona Pro Condensed Light" panose="02020500000000000000" charset="0"/>
      <p:regular r:id="rId99"/>
      <p:bold r:id="rId100"/>
      <p:boldItalic r:id="rId101"/>
    </p:embeddedFont>
    <p:embeddedFont>
      <p:font typeface="Lato Light" panose="02020500000000000000" charset="0"/>
      <p:regular r:id="rId102"/>
      <p:bold r:id="rId103"/>
      <p:italic r:id="rId104"/>
      <p:boldItalic r:id="rId105"/>
    </p:embeddedFont>
    <p:embeddedFont>
      <p:font typeface="Rockwell" panose="02060603020205020403" pitchFamily="18" charset="0"/>
      <p:regular r:id="rId106"/>
      <p:bold r:id="rId107"/>
      <p:italic r:id="rId108"/>
      <p:boldItalic r:id="rId109"/>
    </p:embeddedFont>
    <p:embeddedFont>
      <p:font typeface="Daytona Condensed Light" panose="02020500000000000000" charset="0"/>
      <p:regular r:id="rId110"/>
    </p:embeddedFont>
    <p:embeddedFont>
      <p:font typeface="Lato" panose="02020500000000000000" charset="0"/>
      <p:regular r:id="rId111"/>
      <p:bold r:id="rId112"/>
      <p:italic r:id="rId113"/>
      <p:boldItalic r:id="rId114"/>
    </p:embeddedFont>
  </p:embeddedFontLst>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p15:clr>
            <a:srgbClr val="FFFFFF"/>
          </p15:clr>
        </p15:guide>
        <p15:guide id="2" pos="2880">
          <p15:clr>
            <a:srgbClr val="A4A3A4"/>
          </p15:clr>
        </p15:guide>
        <p15:guide id="3" orient="horz" pos="1620">
          <p15:clr>
            <a:srgbClr val="A4A3A4"/>
          </p15:clr>
        </p15:guide>
        <p15:guide id="4" pos="1633">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6" roundtripDataSignature="AMtx7mhHUJuTpoXdPalvWuNoFRy+8fB+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76D"/>
    <a:srgbClr val="F1D446"/>
    <a:srgbClr val="E1A8FF"/>
    <a:srgbClr val="A3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7" autoAdjust="0"/>
    <p:restoredTop sz="92387" autoAdjust="0"/>
  </p:normalViewPr>
  <p:slideViewPr>
    <p:cSldViewPr snapToGrid="0" snapToObjects="1">
      <p:cViewPr varScale="1">
        <p:scale>
          <a:sx n="72" d="100"/>
          <a:sy n="72" d="100"/>
        </p:scale>
        <p:origin x="1038" y="72"/>
      </p:cViewPr>
      <p:guideLst>
        <p:guide orient="horz" pos="1030"/>
        <p:guide pos="2880"/>
        <p:guide orient="horz" pos="1620"/>
        <p:guide pos="1633"/>
      </p:guideLst>
    </p:cSldViewPr>
  </p:slideViewPr>
  <p:notesTextViewPr>
    <p:cViewPr>
      <p:scale>
        <a:sx n="1" d="1"/>
        <a:sy n="1" d="1"/>
      </p:scale>
      <p:origin x="0" y="0"/>
    </p:cViewPr>
  </p:notesTextViewPr>
  <p:notesViewPr>
    <p:cSldViewPr snapToGrid="0" snapToObjects="1">
      <p:cViewPr varScale="1">
        <p:scale>
          <a:sx n="117" d="100"/>
          <a:sy n="117" d="100"/>
        </p:scale>
        <p:origin x="420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2.fntdata"/><Relationship Id="rId16" Type="http://schemas.openxmlformats.org/officeDocument/2006/relationships/slide" Target="slides/slide14.xml"/><Relationship Id="rId107" Type="http://schemas.openxmlformats.org/officeDocument/2006/relationships/font" Target="fonts/font1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2.fntdata"/><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3.fntdata"/><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3.fntdata"/><Relationship Id="rId108" Type="http://schemas.openxmlformats.org/officeDocument/2006/relationships/font" Target="fonts/font1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4.fntdata"/><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2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16AE0-E90E-414C-9EC5-655D13FA853A}" type="datetimeFigureOut">
              <a:rPr lang="zh-HK" altLang="en-US" smtClean="0"/>
              <a:t>13/6/2022</a:t>
            </a:fld>
            <a:endParaRPr lang="zh-HK"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96F82-F31A-4DAA-BCEC-2A184D408319}" type="slidenum">
              <a:rPr lang="zh-HK" altLang="en-US" smtClean="0"/>
              <a:t>‹#›</a:t>
            </a:fld>
            <a:endParaRPr lang="zh-HK" altLang="en-US"/>
          </a:p>
        </p:txBody>
      </p:sp>
    </p:spTree>
    <p:extLst>
      <p:ext uri="{BB962C8B-B14F-4D97-AF65-F5344CB8AC3E}">
        <p14:creationId xmlns:p14="http://schemas.microsoft.com/office/powerpoint/2010/main" val="205098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7</a:t>
            </a:fld>
            <a:endParaRPr lang="zh-HK" altLang="en-US"/>
          </a:p>
        </p:txBody>
      </p:sp>
    </p:spTree>
    <p:extLst>
      <p:ext uri="{BB962C8B-B14F-4D97-AF65-F5344CB8AC3E}">
        <p14:creationId xmlns:p14="http://schemas.microsoft.com/office/powerpoint/2010/main" val="3418862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30</a:t>
            </a:fld>
            <a:endParaRPr lang="zh-HK" altLang="en-US"/>
          </a:p>
        </p:txBody>
      </p:sp>
    </p:spTree>
    <p:extLst>
      <p:ext uri="{BB962C8B-B14F-4D97-AF65-F5344CB8AC3E}">
        <p14:creationId xmlns:p14="http://schemas.microsoft.com/office/powerpoint/2010/main" val="1117059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34</a:t>
            </a:fld>
            <a:endParaRPr lang="zh-HK" altLang="en-US"/>
          </a:p>
        </p:txBody>
      </p:sp>
    </p:spTree>
    <p:extLst>
      <p:ext uri="{BB962C8B-B14F-4D97-AF65-F5344CB8AC3E}">
        <p14:creationId xmlns:p14="http://schemas.microsoft.com/office/powerpoint/2010/main" val="4152747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46</a:t>
            </a:fld>
            <a:endParaRPr lang="zh-HK" altLang="en-US"/>
          </a:p>
        </p:txBody>
      </p:sp>
    </p:spTree>
    <p:extLst>
      <p:ext uri="{BB962C8B-B14F-4D97-AF65-F5344CB8AC3E}">
        <p14:creationId xmlns:p14="http://schemas.microsoft.com/office/powerpoint/2010/main" val="2352582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47</a:t>
            </a:fld>
            <a:endParaRPr lang="zh-HK" altLang="en-US"/>
          </a:p>
        </p:txBody>
      </p:sp>
    </p:spTree>
    <p:extLst>
      <p:ext uri="{BB962C8B-B14F-4D97-AF65-F5344CB8AC3E}">
        <p14:creationId xmlns:p14="http://schemas.microsoft.com/office/powerpoint/2010/main" val="4107993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49</a:t>
            </a:fld>
            <a:endParaRPr lang="zh-HK" altLang="en-US"/>
          </a:p>
        </p:txBody>
      </p:sp>
    </p:spTree>
    <p:extLst>
      <p:ext uri="{BB962C8B-B14F-4D97-AF65-F5344CB8AC3E}">
        <p14:creationId xmlns:p14="http://schemas.microsoft.com/office/powerpoint/2010/main" val="316587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50</a:t>
            </a:fld>
            <a:endParaRPr lang="zh-HK" altLang="en-US"/>
          </a:p>
        </p:txBody>
      </p:sp>
    </p:spTree>
    <p:extLst>
      <p:ext uri="{BB962C8B-B14F-4D97-AF65-F5344CB8AC3E}">
        <p14:creationId xmlns:p14="http://schemas.microsoft.com/office/powerpoint/2010/main" val="3598494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51</a:t>
            </a:fld>
            <a:endParaRPr lang="zh-HK" altLang="en-US"/>
          </a:p>
        </p:txBody>
      </p:sp>
    </p:spTree>
    <p:extLst>
      <p:ext uri="{BB962C8B-B14F-4D97-AF65-F5344CB8AC3E}">
        <p14:creationId xmlns:p14="http://schemas.microsoft.com/office/powerpoint/2010/main" val="1198527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57</a:t>
            </a:fld>
            <a:endParaRPr lang="zh-HK" altLang="en-US"/>
          </a:p>
        </p:txBody>
      </p:sp>
    </p:spTree>
    <p:extLst>
      <p:ext uri="{BB962C8B-B14F-4D97-AF65-F5344CB8AC3E}">
        <p14:creationId xmlns:p14="http://schemas.microsoft.com/office/powerpoint/2010/main" val="1392627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61</a:t>
            </a:fld>
            <a:endParaRPr lang="zh-HK" altLang="en-US"/>
          </a:p>
        </p:txBody>
      </p:sp>
    </p:spTree>
    <p:extLst>
      <p:ext uri="{BB962C8B-B14F-4D97-AF65-F5344CB8AC3E}">
        <p14:creationId xmlns:p14="http://schemas.microsoft.com/office/powerpoint/2010/main" val="3214569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62</a:t>
            </a:fld>
            <a:endParaRPr lang="zh-HK" altLang="en-US"/>
          </a:p>
        </p:txBody>
      </p:sp>
    </p:spTree>
    <p:extLst>
      <p:ext uri="{BB962C8B-B14F-4D97-AF65-F5344CB8AC3E}">
        <p14:creationId xmlns:p14="http://schemas.microsoft.com/office/powerpoint/2010/main" val="111089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22</a:t>
            </a:fld>
            <a:endParaRPr lang="zh-HK" altLang="en-US"/>
          </a:p>
        </p:txBody>
      </p:sp>
    </p:spTree>
    <p:extLst>
      <p:ext uri="{BB962C8B-B14F-4D97-AF65-F5344CB8AC3E}">
        <p14:creationId xmlns:p14="http://schemas.microsoft.com/office/powerpoint/2010/main" val="3867255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63</a:t>
            </a:fld>
            <a:endParaRPr lang="zh-HK" altLang="en-US"/>
          </a:p>
        </p:txBody>
      </p:sp>
    </p:spTree>
    <p:extLst>
      <p:ext uri="{BB962C8B-B14F-4D97-AF65-F5344CB8AC3E}">
        <p14:creationId xmlns:p14="http://schemas.microsoft.com/office/powerpoint/2010/main" val="1218592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65</a:t>
            </a:fld>
            <a:endParaRPr lang="zh-HK" altLang="en-US"/>
          </a:p>
        </p:txBody>
      </p:sp>
    </p:spTree>
    <p:extLst>
      <p:ext uri="{BB962C8B-B14F-4D97-AF65-F5344CB8AC3E}">
        <p14:creationId xmlns:p14="http://schemas.microsoft.com/office/powerpoint/2010/main" val="1079252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66</a:t>
            </a:fld>
            <a:endParaRPr lang="zh-HK" altLang="en-US"/>
          </a:p>
        </p:txBody>
      </p:sp>
    </p:spTree>
    <p:extLst>
      <p:ext uri="{BB962C8B-B14F-4D97-AF65-F5344CB8AC3E}">
        <p14:creationId xmlns:p14="http://schemas.microsoft.com/office/powerpoint/2010/main" val="405252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67</a:t>
            </a:fld>
            <a:endParaRPr lang="zh-HK" altLang="en-US"/>
          </a:p>
        </p:txBody>
      </p:sp>
    </p:spTree>
    <p:extLst>
      <p:ext uri="{BB962C8B-B14F-4D97-AF65-F5344CB8AC3E}">
        <p14:creationId xmlns:p14="http://schemas.microsoft.com/office/powerpoint/2010/main" val="271221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68</a:t>
            </a:fld>
            <a:endParaRPr lang="zh-HK" altLang="en-US"/>
          </a:p>
        </p:txBody>
      </p:sp>
    </p:spTree>
    <p:extLst>
      <p:ext uri="{BB962C8B-B14F-4D97-AF65-F5344CB8AC3E}">
        <p14:creationId xmlns:p14="http://schemas.microsoft.com/office/powerpoint/2010/main" val="731355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69</a:t>
            </a:fld>
            <a:endParaRPr lang="zh-HK" altLang="en-US"/>
          </a:p>
        </p:txBody>
      </p:sp>
    </p:spTree>
    <p:extLst>
      <p:ext uri="{BB962C8B-B14F-4D97-AF65-F5344CB8AC3E}">
        <p14:creationId xmlns:p14="http://schemas.microsoft.com/office/powerpoint/2010/main" val="1746493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81</a:t>
            </a:fld>
            <a:endParaRPr lang="zh-HK" altLang="en-US"/>
          </a:p>
        </p:txBody>
      </p:sp>
    </p:spTree>
    <p:extLst>
      <p:ext uri="{BB962C8B-B14F-4D97-AF65-F5344CB8AC3E}">
        <p14:creationId xmlns:p14="http://schemas.microsoft.com/office/powerpoint/2010/main" val="2615748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82</a:t>
            </a:fld>
            <a:endParaRPr lang="zh-HK" altLang="en-US"/>
          </a:p>
        </p:txBody>
      </p:sp>
    </p:spTree>
    <p:extLst>
      <p:ext uri="{BB962C8B-B14F-4D97-AF65-F5344CB8AC3E}">
        <p14:creationId xmlns:p14="http://schemas.microsoft.com/office/powerpoint/2010/main" val="53036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83</a:t>
            </a:fld>
            <a:endParaRPr lang="zh-HK" altLang="en-US"/>
          </a:p>
        </p:txBody>
      </p:sp>
    </p:spTree>
    <p:extLst>
      <p:ext uri="{BB962C8B-B14F-4D97-AF65-F5344CB8AC3E}">
        <p14:creationId xmlns:p14="http://schemas.microsoft.com/office/powerpoint/2010/main" val="2153606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84</a:t>
            </a:fld>
            <a:endParaRPr lang="zh-HK" altLang="en-US"/>
          </a:p>
        </p:txBody>
      </p:sp>
    </p:spTree>
    <p:extLst>
      <p:ext uri="{BB962C8B-B14F-4D97-AF65-F5344CB8AC3E}">
        <p14:creationId xmlns:p14="http://schemas.microsoft.com/office/powerpoint/2010/main" val="3146138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23</a:t>
            </a:fld>
            <a:endParaRPr lang="zh-HK" altLang="en-US"/>
          </a:p>
        </p:txBody>
      </p:sp>
    </p:spTree>
    <p:extLst>
      <p:ext uri="{BB962C8B-B14F-4D97-AF65-F5344CB8AC3E}">
        <p14:creationId xmlns:p14="http://schemas.microsoft.com/office/powerpoint/2010/main" val="2050091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85</a:t>
            </a:fld>
            <a:endParaRPr lang="zh-HK" altLang="en-US"/>
          </a:p>
        </p:txBody>
      </p:sp>
    </p:spTree>
    <p:extLst>
      <p:ext uri="{BB962C8B-B14F-4D97-AF65-F5344CB8AC3E}">
        <p14:creationId xmlns:p14="http://schemas.microsoft.com/office/powerpoint/2010/main" val="3517515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86</a:t>
            </a:fld>
            <a:endParaRPr lang="zh-HK" altLang="en-US"/>
          </a:p>
        </p:txBody>
      </p:sp>
    </p:spTree>
    <p:extLst>
      <p:ext uri="{BB962C8B-B14F-4D97-AF65-F5344CB8AC3E}">
        <p14:creationId xmlns:p14="http://schemas.microsoft.com/office/powerpoint/2010/main" val="3536136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87</a:t>
            </a:fld>
            <a:endParaRPr lang="zh-HK" altLang="en-US"/>
          </a:p>
        </p:txBody>
      </p:sp>
    </p:spTree>
    <p:extLst>
      <p:ext uri="{BB962C8B-B14F-4D97-AF65-F5344CB8AC3E}">
        <p14:creationId xmlns:p14="http://schemas.microsoft.com/office/powerpoint/2010/main" val="3078558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24</a:t>
            </a:fld>
            <a:endParaRPr lang="zh-HK" altLang="en-US"/>
          </a:p>
        </p:txBody>
      </p:sp>
    </p:spTree>
    <p:extLst>
      <p:ext uri="{BB962C8B-B14F-4D97-AF65-F5344CB8AC3E}">
        <p14:creationId xmlns:p14="http://schemas.microsoft.com/office/powerpoint/2010/main" val="3145124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25</a:t>
            </a:fld>
            <a:endParaRPr lang="zh-HK" altLang="en-US"/>
          </a:p>
        </p:txBody>
      </p:sp>
    </p:spTree>
    <p:extLst>
      <p:ext uri="{BB962C8B-B14F-4D97-AF65-F5344CB8AC3E}">
        <p14:creationId xmlns:p14="http://schemas.microsoft.com/office/powerpoint/2010/main" val="3946291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26</a:t>
            </a:fld>
            <a:endParaRPr lang="zh-HK" altLang="en-US"/>
          </a:p>
        </p:txBody>
      </p:sp>
    </p:spTree>
    <p:extLst>
      <p:ext uri="{BB962C8B-B14F-4D97-AF65-F5344CB8AC3E}">
        <p14:creationId xmlns:p14="http://schemas.microsoft.com/office/powerpoint/2010/main" val="2846673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27</a:t>
            </a:fld>
            <a:endParaRPr lang="zh-HK" altLang="en-US"/>
          </a:p>
        </p:txBody>
      </p:sp>
    </p:spTree>
    <p:extLst>
      <p:ext uri="{BB962C8B-B14F-4D97-AF65-F5344CB8AC3E}">
        <p14:creationId xmlns:p14="http://schemas.microsoft.com/office/powerpoint/2010/main" val="245778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28</a:t>
            </a:fld>
            <a:endParaRPr lang="zh-HK" altLang="en-US"/>
          </a:p>
        </p:txBody>
      </p:sp>
    </p:spTree>
    <p:extLst>
      <p:ext uri="{BB962C8B-B14F-4D97-AF65-F5344CB8AC3E}">
        <p14:creationId xmlns:p14="http://schemas.microsoft.com/office/powerpoint/2010/main" val="139979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29</a:t>
            </a:fld>
            <a:endParaRPr lang="zh-HK" altLang="en-US"/>
          </a:p>
        </p:txBody>
      </p:sp>
    </p:spTree>
    <p:extLst>
      <p:ext uri="{BB962C8B-B14F-4D97-AF65-F5344CB8AC3E}">
        <p14:creationId xmlns:p14="http://schemas.microsoft.com/office/powerpoint/2010/main" val="318527241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39623A-D869-49A0-9093-3B6AC28201A2}"/>
              </a:ext>
            </a:extLst>
          </p:cNvPr>
          <p:cNvSpPr>
            <a:spLocks noGrp="1"/>
          </p:cNvSpPr>
          <p:nvPr>
            <p:ph type="body" sz="quarter" idx="10" hasCustomPrompt="1"/>
          </p:nvPr>
        </p:nvSpPr>
        <p:spPr>
          <a:xfrm>
            <a:off x="605875" y="2057400"/>
            <a:ext cx="4758977" cy="971550"/>
          </a:xfrm>
        </p:spPr>
        <p:txBody>
          <a:bodyPr lIns="0" tIns="0" rIns="0" bIns="0"/>
          <a:lstStyle>
            <a:lvl1pPr>
              <a:defRPr sz="3300" b="1">
                <a:solidFill>
                  <a:srgbClr val="282E36"/>
                </a:solidFill>
                <a:effectLst>
                  <a:outerShdw blurRad="38100" dist="38100" dir="2700000" algn="tl">
                    <a:schemeClr val="bg1">
                      <a:alpha val="43000"/>
                    </a:schemeClr>
                  </a:outerShdw>
                </a:effectLst>
                <a:latin typeface="Lato" panose="020F0502020204030203"/>
              </a:defRPr>
            </a:lvl1pPr>
          </a:lstStyle>
          <a:p>
            <a:pPr marL="0" marR="0" lvl="0" indent="0" algn="l" defTabSz="510191" rtl="0" eaLnBrk="1" fontAlgn="auto" latinLnBrk="0" hangingPunct="1">
              <a:lnSpc>
                <a:spcPct val="100000"/>
              </a:lnSpc>
              <a:spcBef>
                <a:spcPts val="0"/>
              </a:spcBef>
              <a:spcAft>
                <a:spcPts val="0"/>
              </a:spcAft>
              <a:buClrTx/>
              <a:buSzPts val="5200"/>
              <a:buFontTx/>
              <a:buNone/>
              <a:tabLst/>
              <a:defRPr/>
            </a:pPr>
            <a:r>
              <a:rPr kumimoji="0" lang="en-HK" sz="3300" b="1" i="0" u="none" strike="noStrike" kern="1200" cap="none" spc="0" normalizeH="0" baseline="0" noProof="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Lato" panose="020F0502020204030203" charset="0"/>
              </a:rPr>
              <a:t>Topic Number + Topic Name (e.g. 1. Flipbook)</a:t>
            </a:r>
            <a:endParaRPr kumimoji="0" lang="en-US" sz="3300" b="1" i="0" u="none" strike="noStrike" kern="1200" cap="none" spc="0" normalizeH="0" baseline="0" noProof="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Lato" panose="020F0502020204030203" charset="0"/>
            </a:endParaRPr>
          </a:p>
        </p:txBody>
      </p:sp>
      <p:sp>
        <p:nvSpPr>
          <p:cNvPr id="14" name="Text Placeholder 13">
            <a:extLst>
              <a:ext uri="{FF2B5EF4-FFF2-40B4-BE49-F238E27FC236}">
                <a16:creationId xmlns:a16="http://schemas.microsoft.com/office/drawing/2014/main" id="{CE8E5D30-A1CB-44B3-9C93-FCCC03F2EFD5}"/>
              </a:ext>
            </a:extLst>
          </p:cNvPr>
          <p:cNvSpPr>
            <a:spLocks noGrp="1"/>
          </p:cNvSpPr>
          <p:nvPr>
            <p:ph type="body" sz="quarter" idx="12" hasCustomPrompt="1"/>
          </p:nvPr>
        </p:nvSpPr>
        <p:spPr>
          <a:xfrm>
            <a:off x="605875" y="3200400"/>
            <a:ext cx="4758977" cy="285750"/>
          </a:xfrm>
        </p:spPr>
        <p:txBody>
          <a:bodyPr lIns="0" tIns="0" rIns="0" bIns="0"/>
          <a:lstStyle>
            <a:lvl1pPr>
              <a:defRPr>
                <a:latin typeface="Lato Medium" panose="020F0502020204030203"/>
              </a:defRPr>
            </a:lvl1pPr>
          </a:lstStyle>
          <a:p>
            <a:r>
              <a:rPr lang="en-US" sz="1400" dirty="0"/>
              <a:t>Presented by Krystal Educational Platform</a:t>
            </a:r>
          </a:p>
        </p:txBody>
      </p:sp>
      <p:sp>
        <p:nvSpPr>
          <p:cNvPr id="25" name="Text Placeholder 24">
            <a:extLst>
              <a:ext uri="{FF2B5EF4-FFF2-40B4-BE49-F238E27FC236}">
                <a16:creationId xmlns:a16="http://schemas.microsoft.com/office/drawing/2014/main" id="{295E487A-6BAC-4926-ABDA-298EFFB2084C}"/>
              </a:ext>
            </a:extLst>
          </p:cNvPr>
          <p:cNvSpPr>
            <a:spLocks noGrp="1"/>
          </p:cNvSpPr>
          <p:nvPr>
            <p:ph type="body" sz="quarter" idx="15" hasCustomPrompt="1"/>
          </p:nvPr>
        </p:nvSpPr>
        <p:spPr>
          <a:xfrm>
            <a:off x="605875" y="1651781"/>
            <a:ext cx="4758977" cy="162732"/>
          </a:xfrm>
        </p:spPr>
        <p:txBody>
          <a:bodyPr lIns="0" tIns="0" rIns="0" bIns="0"/>
          <a:lstStyle>
            <a:lvl1pPr>
              <a:defRPr sz="1050">
                <a:latin typeface="Lato Medium" panose="020F0502020204030203"/>
              </a:defRPr>
            </a:lvl1pPr>
            <a:lvl2pPr>
              <a:defRPr sz="1050">
                <a:latin typeface="Lato Medium" panose="020F0502020204030203"/>
              </a:defRPr>
            </a:lvl2pPr>
            <a:lvl3pPr>
              <a:defRPr sz="1050">
                <a:latin typeface="Lato Medium" panose="020F0502020204030203"/>
              </a:defRPr>
            </a:lvl3pPr>
            <a:lvl4pPr>
              <a:defRPr sz="1050">
                <a:latin typeface="Lato Medium" panose="020F0502020204030203"/>
              </a:defRPr>
            </a:lvl4pPr>
            <a:lvl5pPr>
              <a:defRPr sz="1050">
                <a:latin typeface="Lato Medium" panose="020F0502020204030203"/>
              </a:defRPr>
            </a:lvl5pPr>
          </a:lstStyle>
          <a:p>
            <a:pPr lvl="0"/>
            <a:r>
              <a:rPr lang="en-HK" dirty="0"/>
              <a:t>Course name </a:t>
            </a:r>
          </a:p>
        </p:txBody>
      </p:sp>
      <p:pic>
        <p:nvPicPr>
          <p:cNvPr id="15" name="Picture 12" descr="Graphical user interface, text, application&#10;&#10;Description automatically generated">
            <a:extLst>
              <a:ext uri="{FF2B5EF4-FFF2-40B4-BE49-F238E27FC236}">
                <a16:creationId xmlns:a16="http://schemas.microsoft.com/office/drawing/2014/main" id="{8C90EB21-355C-4039-9130-C87AA92839B9}"/>
              </a:ext>
            </a:extLst>
          </p:cNvPr>
          <p:cNvPicPr>
            <a:picLocks noChangeAspect="1"/>
          </p:cNvPicPr>
          <p:nvPr/>
        </p:nvPicPr>
        <p:blipFill>
          <a:blip r:embed="rId2"/>
          <a:stretch>
            <a:fillRect/>
          </a:stretch>
        </p:blipFill>
        <p:spPr>
          <a:xfrm>
            <a:off x="6582945" y="345003"/>
            <a:ext cx="2105972" cy="675694"/>
          </a:xfrm>
          <a:prstGeom prst="rect">
            <a:avLst/>
          </a:prstGeom>
        </p:spPr>
      </p:pic>
      <p:pic>
        <p:nvPicPr>
          <p:cNvPr id="16" name="Picture 11">
            <a:extLst>
              <a:ext uri="{FF2B5EF4-FFF2-40B4-BE49-F238E27FC236}">
                <a16:creationId xmlns:a16="http://schemas.microsoft.com/office/drawing/2014/main" id="{0AC79765-D0A8-4BC7-B6E5-5BAE409928EE}"/>
              </a:ext>
            </a:extLst>
          </p:cNvPr>
          <p:cNvPicPr>
            <a:picLocks noChangeAspect="1"/>
          </p:cNvPicPr>
          <p:nvPr/>
        </p:nvPicPr>
        <p:blipFill>
          <a:blip r:embed="rId3"/>
          <a:stretch>
            <a:fillRect/>
          </a:stretch>
        </p:blipFill>
        <p:spPr>
          <a:xfrm>
            <a:off x="6404953" y="1733146"/>
            <a:ext cx="2283964" cy="1876859"/>
          </a:xfrm>
          <a:prstGeom prst="rect">
            <a:avLst/>
          </a:prstGeom>
        </p:spPr>
      </p:pic>
      <p:sp>
        <p:nvSpPr>
          <p:cNvPr id="13" name="Rectangle 12">
            <a:extLst>
              <a:ext uri="{FF2B5EF4-FFF2-40B4-BE49-F238E27FC236}">
                <a16:creationId xmlns:a16="http://schemas.microsoft.com/office/drawing/2014/main" id="{66E51AFD-1039-45E7-840D-776A89FDFE35}"/>
              </a:ext>
            </a:extLst>
          </p:cNvPr>
          <p:cNvSpPr/>
          <p:nvPr/>
        </p:nvSpPr>
        <p:spPr>
          <a:xfrm>
            <a:off x="-5398" y="4549687"/>
            <a:ext cx="9149398" cy="59381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dirty="0"/>
          </a:p>
        </p:txBody>
      </p:sp>
      <p:pic>
        <p:nvPicPr>
          <p:cNvPr id="4" name="Picture 3">
            <a:extLst>
              <a:ext uri="{FF2B5EF4-FFF2-40B4-BE49-F238E27FC236}">
                <a16:creationId xmlns:a16="http://schemas.microsoft.com/office/drawing/2014/main" id="{C77F2957-AEB9-AF43-85C2-4CD8D69D97EB}"/>
              </a:ext>
            </a:extLst>
          </p:cNvPr>
          <p:cNvPicPr>
            <a:picLocks noChangeAspect="1"/>
          </p:cNvPicPr>
          <p:nvPr userDrawn="1"/>
        </p:nvPicPr>
        <p:blipFill>
          <a:blip r:embed="rId4"/>
          <a:stretch>
            <a:fillRect/>
          </a:stretch>
        </p:blipFill>
        <p:spPr>
          <a:xfrm>
            <a:off x="6253263" y="4572774"/>
            <a:ext cx="546870" cy="527382"/>
          </a:xfrm>
          <a:prstGeom prst="rect">
            <a:avLst/>
          </a:prstGeom>
        </p:spPr>
      </p:pic>
      <p:grpSp>
        <p:nvGrpSpPr>
          <p:cNvPr id="17" name="Group 16">
            <a:extLst>
              <a:ext uri="{FF2B5EF4-FFF2-40B4-BE49-F238E27FC236}">
                <a16:creationId xmlns:a16="http://schemas.microsoft.com/office/drawing/2014/main" id="{ABC40E17-419F-4AC8-B72B-69D701B9C88B}"/>
              </a:ext>
            </a:extLst>
          </p:cNvPr>
          <p:cNvGrpSpPr/>
          <p:nvPr/>
        </p:nvGrpSpPr>
        <p:grpSpPr>
          <a:xfrm>
            <a:off x="2349253" y="4542996"/>
            <a:ext cx="3496044" cy="586799"/>
            <a:chOff x="2794001" y="5921191"/>
            <a:chExt cx="5370710" cy="901691"/>
          </a:xfrm>
        </p:grpSpPr>
        <p:pic>
          <p:nvPicPr>
            <p:cNvPr id="18" name="Picture 13">
              <a:extLst>
                <a:ext uri="{FF2B5EF4-FFF2-40B4-BE49-F238E27FC236}">
                  <a16:creationId xmlns:a16="http://schemas.microsoft.com/office/drawing/2014/main" id="{885D7288-2549-472B-B491-11E3D1C3518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377" b="96361" l="4131" r="97743">
                          <a14:foregroundMark x1="17078" y1="6441" x2="17078" y2="6441"/>
                          <a14:foregroundMark x1="15586" y1="9404" x2="15586" y2="9404"/>
                          <a14:foregroundMark x1="15586" y1="9662" x2="15586" y2="9662"/>
                          <a14:foregroundMark x1="15586" y1="10789" x2="16141" y2="12850"/>
                          <a14:foregroundMark x1="13827" y1="36167" x2="13827" y2="36167"/>
                          <a14:foregroundMark x1="13827" y1="36167" x2="13827" y2="36167"/>
                          <a14:foregroundMark x1="13693" y1="36167" x2="13693" y2="36167"/>
                          <a14:foregroundMark x1="13693" y1="36167" x2="13693" y2="36167"/>
                          <a14:foregroundMark x1="13693" y1="36393" x2="13693" y2="36393"/>
                          <a14:foregroundMark x1="13693" y1="36618" x2="5814" y2="58551"/>
                          <a14:foregroundMark x1="5814" y1="58551" x2="6904" y2="57649"/>
                          <a14:foregroundMark x1="6904" y1="57649" x2="6215" y2="57649"/>
                          <a14:foregroundMark x1="39338" y1="32721" x2="39338" y2="32721"/>
                          <a14:foregroundMark x1="38669" y1="33430" x2="30388" y2="32142"/>
                          <a14:foregroundMark x1="30388" y1="32142" x2="25760" y2="35266"/>
                          <a14:foregroundMark x1="93899" y1="30209" x2="93899" y2="30209"/>
                          <a14:foregroundMark x1="92408" y1="34557" x2="92408" y2="34557"/>
                          <a14:foregroundMark x1="92408" y1="34557" x2="92408" y2="34557"/>
                          <a14:foregroundMark x1="92408" y1="34557" x2="92408" y2="34557"/>
                          <a14:foregroundMark x1="74488" y1="93076" x2="74488" y2="93076"/>
                          <a14:foregroundMark x1="76535" y1="91240" x2="76535" y2="91240"/>
                          <a14:foregroundMark x1="76535" y1="91240" x2="76535" y2="91240"/>
                          <a14:foregroundMark x1="76802" y1="94461" x2="76802" y2="94461"/>
                          <a14:foregroundMark x1="76936" y1="94461" x2="76936" y2="94461"/>
                          <a14:foregroundMark x1="77070" y1="94461" x2="77070" y2="94461"/>
                          <a14:foregroundMark x1="4131" y1="93205" x2="4131" y2="93205"/>
                          <a14:foregroundMark x1="5584" y1="92464" x2="5584" y2="92464"/>
                          <a14:foregroundMark x1="10289" y1="94203" x2="10289" y2="94203"/>
                          <a14:foregroundMark x1="9180" y1="93205" x2="9180" y2="93205"/>
                          <a14:foregroundMark x1="12239" y1="92335" x2="12239" y2="92335"/>
                          <a14:foregroundMark x1="13961" y1="94622" x2="13961" y2="94622"/>
                          <a14:foregroundMark x1="14381" y1="91047" x2="14381" y2="91047"/>
                          <a14:foregroundMark x1="15414" y1="94042" x2="15414" y2="94042"/>
                          <a14:foregroundMark x1="81430" y1="93333" x2="81430" y2="93333"/>
                          <a14:foregroundMark x1="84242" y1="93623" x2="84509" y2="93913"/>
                          <a14:foregroundMark x1="85791" y1="93043" x2="85791" y2="93043"/>
                          <a14:foregroundMark x1="89023" y1="93752" x2="89023" y2="93752"/>
                          <a14:foregroundMark x1="90916" y1="96361" x2="90916" y2="96361"/>
                          <a14:foregroundMark x1="91758" y1="93333" x2="91758" y2="93333"/>
                          <a14:foregroundMark x1="93727" y1="94622" x2="93727" y2="94622"/>
                          <a14:foregroundMark x1="93727" y1="94622" x2="93727" y2="94622"/>
                          <a14:foregroundMark x1="68617" y1="91304" x2="68617" y2="91304"/>
                          <a14:foregroundMark x1="97743" y1="8052" x2="97743" y2="8052"/>
                          <a14:foregroundMark x1="70568" y1="92271" x2="70568" y2="92271"/>
                          <a14:foregroundMark x1="64793" y1="93205" x2="64793" y2="93205"/>
                          <a14:foregroundMark x1="64659" y1="92882" x2="64659" y2="92882"/>
                          <a14:foregroundMark x1="61522" y1="92560" x2="61522" y2="92560"/>
                          <a14:foregroundMark x1="56971" y1="93205" x2="56971" y2="93205"/>
                          <a14:foregroundMark x1="56971" y1="93205" x2="56971" y2="93205"/>
                          <a14:foregroundMark x1="53949" y1="91014" x2="53949" y2="91014"/>
                          <a14:foregroundMark x1="53949" y1="91014" x2="53949" y2="91014"/>
                          <a14:foregroundMark x1="48594" y1="92625" x2="48594" y2="92625"/>
                          <a14:foregroundMark x1="48594" y1="92625" x2="48594" y2="92625"/>
                          <a14:foregroundMark x1="46720" y1="94300" x2="46720" y2="94300"/>
                          <a14:foregroundMark x1="46720" y1="94300" x2="46720" y2="94300"/>
                          <a14:foregroundMark x1="43584" y1="93011" x2="43584" y2="93011"/>
                          <a14:foregroundMark x1="43584" y1="93011" x2="43584" y2="93011"/>
                          <a14:foregroundMark x1="41863" y1="92271" x2="41863" y2="92271"/>
                          <a14:foregroundMark x1="41863" y1="92271" x2="41863" y2="92271"/>
                          <a14:foregroundMark x1="42111" y1="90660" x2="42111" y2="90660"/>
                          <a14:foregroundMark x1="42150" y1="90660" x2="42150" y2="90660"/>
                          <a14:foregroundMark x1="39759" y1="94171" x2="39759" y2="94171"/>
                          <a14:foregroundMark x1="39797" y1="94171" x2="39797" y2="94171"/>
                          <a14:foregroundMark x1="37369" y1="93559" x2="37369" y2="93559"/>
                          <a14:foregroundMark x1="37369" y1="93559" x2="37369" y2="93559"/>
                          <a14:foregroundMark x1="37808" y1="90467" x2="37770" y2="90725"/>
                          <a14:foregroundMark x1="35800" y1="92142" x2="35800" y2="92142"/>
                          <a14:foregroundMark x1="35800" y1="92206" x2="35800" y2="92206"/>
                          <a14:foregroundMark x1="30063" y1="92560" x2="30197" y2="92625"/>
                          <a14:foregroundMark x1="30197" y1="92625" x2="30197" y2="92625"/>
                          <a14:foregroundMark x1="28705" y1="93881" x2="28705" y2="93881"/>
                          <a14:foregroundMark x1="28705" y1="93881" x2="28705" y2="93881"/>
                          <a14:foregroundMark x1="23963" y1="93688" x2="23963" y2="93688"/>
                          <a14:foregroundMark x1="24020" y1="93688" x2="24020" y2="93688"/>
                          <a14:foregroundMark x1="18876" y1="93559" x2="18876" y2="93559"/>
                          <a14:foregroundMark x1="18876" y1="93559" x2="18876" y2="93559"/>
                          <a14:foregroundMark x1="20578" y1="92399" x2="20578" y2="92399"/>
                          <a14:foregroundMark x1="20578" y1="92399" x2="20578" y2="92399"/>
                        </a14:backgroundRemoval>
                      </a14:imgEffect>
                    </a14:imgLayer>
                  </a14:imgProps>
                </a:ext>
              </a:extLst>
            </a:blip>
            <a:stretch>
              <a:fillRect/>
            </a:stretch>
          </p:blipFill>
          <p:spPr>
            <a:xfrm>
              <a:off x="5396851" y="6114865"/>
              <a:ext cx="866186" cy="514344"/>
            </a:xfrm>
            <a:prstGeom prst="rect">
              <a:avLst/>
            </a:prstGeom>
          </p:spPr>
        </p:pic>
        <p:pic>
          <p:nvPicPr>
            <p:cNvPr id="20" name="Picture 18" descr="Text&#10;&#10;Description automatically generated">
              <a:extLst>
                <a:ext uri="{FF2B5EF4-FFF2-40B4-BE49-F238E27FC236}">
                  <a16:creationId xmlns:a16="http://schemas.microsoft.com/office/drawing/2014/main" id="{6AA25543-376C-4286-88A3-A34F96B43F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9768" y="5921191"/>
              <a:ext cx="1274943" cy="901691"/>
            </a:xfrm>
            <a:prstGeom prst="rect">
              <a:avLst/>
            </a:prstGeom>
          </p:spPr>
        </p:pic>
        <p:pic>
          <p:nvPicPr>
            <p:cNvPr id="21" name="Picture 10" descr="Text&#10;&#10;Description automatically generated">
              <a:extLst>
                <a:ext uri="{FF2B5EF4-FFF2-40B4-BE49-F238E27FC236}">
                  <a16:creationId xmlns:a16="http://schemas.microsoft.com/office/drawing/2014/main" id="{6667E9F9-BFA3-429A-A57F-F54C185A61BC}"/>
                </a:ext>
              </a:extLst>
            </p:cNvPr>
            <p:cNvPicPr>
              <a:picLocks noChangeAspect="1"/>
            </p:cNvPicPr>
            <p:nvPr/>
          </p:nvPicPr>
          <p:blipFill rotWithShape="1">
            <a:blip r:embed="rId8">
              <a:extLst>
                <a:ext uri="{28A0092B-C50C-407E-A947-70E740481C1C}">
                  <a14:useLocalDpi xmlns:a14="http://schemas.microsoft.com/office/drawing/2010/main" val="0"/>
                </a:ext>
              </a:extLst>
            </a:blip>
            <a:srcRect l="9541" r="9735"/>
            <a:stretch/>
          </p:blipFill>
          <p:spPr>
            <a:xfrm>
              <a:off x="2794001" y="6036425"/>
              <a:ext cx="1976119" cy="671223"/>
            </a:xfrm>
            <a:prstGeom prst="rect">
              <a:avLst/>
            </a:prstGeom>
          </p:spPr>
        </p:pic>
      </p:grpSp>
    </p:spTree>
    <p:extLst>
      <p:ext uri="{BB962C8B-B14F-4D97-AF65-F5344CB8AC3E}">
        <p14:creationId xmlns:p14="http://schemas.microsoft.com/office/powerpoint/2010/main" val="41523615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pos="13918">
          <p15:clr>
            <a:srgbClr val="FBAE40"/>
          </p15:clr>
        </p15:guide>
        <p15:guide id="2" pos="5926">
          <p15:clr>
            <a:srgbClr val="FBAE40"/>
          </p15:clr>
        </p15:guide>
        <p15:guide id="3" orient="horz" pos="2760">
          <p15:clr>
            <a:srgbClr val="FBAE40"/>
          </p15:clr>
        </p15:guide>
        <p15:guide id="4" orient="horz" pos="3048">
          <p15:clr>
            <a:srgbClr val="FBAE40"/>
          </p15:clr>
        </p15:guide>
        <p15:guide id="5" orient="horz" pos="3456">
          <p15:clr>
            <a:srgbClr val="FBAE40"/>
          </p15:clr>
        </p15:guide>
        <p15:guide id="6" orient="horz" pos="5088">
          <p15:clr>
            <a:srgbClr val="FBAE40"/>
          </p15:clr>
        </p15:guide>
        <p15:guide id="7" orient="horz" pos="5376">
          <p15:clr>
            <a:srgbClr val="FBAE40"/>
          </p15:clr>
        </p15:guide>
        <p15:guide id="8" orient="horz" pos="58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9E02E643-C8B8-9A49-8DB6-5422F19F23A0}"/>
              </a:ext>
            </a:extLst>
          </p:cNvPr>
          <p:cNvSpPr>
            <a:spLocks noGrp="1"/>
          </p:cNvSpPr>
          <p:nvPr>
            <p:ph type="pic" sz="quarter" idx="14"/>
          </p:nvPr>
        </p:nvSpPr>
        <p:spPr>
          <a:xfrm>
            <a:off x="456128" y="1446978"/>
            <a:ext cx="1975618" cy="298792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Title 24">
            <a:extLst>
              <a:ext uri="{FF2B5EF4-FFF2-40B4-BE49-F238E27FC236}">
                <a16:creationId xmlns:a16="http://schemas.microsoft.com/office/drawing/2014/main" id="{77EB35F8-45B0-403D-B8B7-32C1A2CB4370}"/>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3" name="Text Placeholder 9">
            <a:extLst>
              <a:ext uri="{FF2B5EF4-FFF2-40B4-BE49-F238E27FC236}">
                <a16:creationId xmlns:a16="http://schemas.microsoft.com/office/drawing/2014/main" id="{9DAE4CE3-F6DF-4ECC-816C-462F8E4FB2C3}"/>
              </a:ext>
            </a:extLst>
          </p:cNvPr>
          <p:cNvSpPr>
            <a:spLocks noGrp="1"/>
          </p:cNvSpPr>
          <p:nvPr>
            <p:ph type="body" sz="quarter" idx="21" hasCustomPrompt="1"/>
          </p:nvPr>
        </p:nvSpPr>
        <p:spPr>
          <a:xfrm>
            <a:off x="2505149" y="1446979"/>
            <a:ext cx="1898141" cy="2987928"/>
          </a:xfrm>
        </p:spPr>
        <p:txBody>
          <a:bodyPr anchor="t">
            <a:normAutofit/>
          </a:bodyPr>
          <a:lstStyle>
            <a:lvl1pPr marL="214313" indent="-214313">
              <a:lnSpc>
                <a:spcPct val="150000"/>
              </a:lnSpc>
              <a:spcBef>
                <a:spcPts val="375"/>
              </a:spcBef>
              <a:buFont typeface="Arial" panose="020B0604020202020204" pitchFamily="34" charset="0"/>
              <a:buChar char="•"/>
              <a:defRPr sz="1350">
                <a:latin typeface="+mn-lt"/>
              </a:defRPr>
            </a:lvl1pPr>
            <a:lvl2pPr>
              <a:defRPr sz="1350"/>
            </a:lvl2pPr>
            <a:lvl3pPr>
              <a:defRPr sz="13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14" name="Picture Placeholder 8">
            <a:extLst>
              <a:ext uri="{FF2B5EF4-FFF2-40B4-BE49-F238E27FC236}">
                <a16:creationId xmlns:a16="http://schemas.microsoft.com/office/drawing/2014/main" id="{322BDFC6-A050-4EA5-92FA-483F8A0523C6}"/>
              </a:ext>
            </a:extLst>
          </p:cNvPr>
          <p:cNvSpPr>
            <a:spLocks noGrp="1"/>
          </p:cNvSpPr>
          <p:nvPr>
            <p:ph type="pic" sz="quarter" idx="22"/>
          </p:nvPr>
        </p:nvSpPr>
        <p:spPr>
          <a:xfrm>
            <a:off x="4740711" y="1446978"/>
            <a:ext cx="1975618" cy="298792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15" name="Text Placeholder 9">
            <a:extLst>
              <a:ext uri="{FF2B5EF4-FFF2-40B4-BE49-F238E27FC236}">
                <a16:creationId xmlns:a16="http://schemas.microsoft.com/office/drawing/2014/main" id="{B1A2472F-35D7-48C9-9BC7-BCE35D941F47}"/>
              </a:ext>
            </a:extLst>
          </p:cNvPr>
          <p:cNvSpPr>
            <a:spLocks noGrp="1"/>
          </p:cNvSpPr>
          <p:nvPr>
            <p:ph type="body" sz="quarter" idx="23" hasCustomPrompt="1"/>
          </p:nvPr>
        </p:nvSpPr>
        <p:spPr>
          <a:xfrm>
            <a:off x="6789731" y="1446979"/>
            <a:ext cx="1898141" cy="2987928"/>
          </a:xfrm>
        </p:spPr>
        <p:txBody>
          <a:bodyPr anchor="t">
            <a:normAutofit/>
          </a:bodyPr>
          <a:lstStyle>
            <a:lvl1pPr marL="214313" indent="-214313">
              <a:lnSpc>
                <a:spcPct val="150000"/>
              </a:lnSpc>
              <a:spcBef>
                <a:spcPts val="375"/>
              </a:spcBef>
              <a:buFont typeface="Arial" panose="020B0604020202020204" pitchFamily="34" charset="0"/>
              <a:buChar char="•"/>
              <a:defRPr sz="1350">
                <a:latin typeface="+mn-lt"/>
              </a:defRPr>
            </a:lvl1pPr>
            <a:lvl2pPr>
              <a:defRPr sz="1350"/>
            </a:lvl2pPr>
            <a:lvl3pPr>
              <a:defRPr sz="13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1EF74AF0-C3D2-4E4C-B3F2-8DBBE08EE5E8}"/>
              </a:ext>
            </a:extLst>
          </p:cNvPr>
          <p:cNvSpPr>
            <a:spLocks noGrp="1"/>
          </p:cNvSpPr>
          <p:nvPr>
            <p:ph type="ftr" sz="quarter" idx="24"/>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5D469985-B7EF-3F49-9337-35CF102EC5D3}"/>
              </a:ext>
            </a:extLst>
          </p:cNvPr>
          <p:cNvSpPr>
            <a:spLocks noGrp="1"/>
          </p:cNvSpPr>
          <p:nvPr>
            <p:ph type="sldNum" sz="quarter" idx="25"/>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9251293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7678">
          <p15:clr>
            <a:srgbClr val="9FCC3B"/>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&lt;Slide Title Here&gt;</a:t>
            </a:r>
            <a:endParaRPr lang="en-HK" dirty="0"/>
          </a:p>
        </p:txBody>
      </p:sp>
      <p:sp>
        <p:nvSpPr>
          <p:cNvPr id="2" name="Footer Placeholder 1">
            <a:extLst>
              <a:ext uri="{FF2B5EF4-FFF2-40B4-BE49-F238E27FC236}">
                <a16:creationId xmlns:a16="http://schemas.microsoft.com/office/drawing/2014/main" id="{B139A988-9A70-4E4D-AFC4-E92251DF2A6B}"/>
              </a:ext>
            </a:extLst>
          </p:cNvPr>
          <p:cNvSpPr>
            <a:spLocks noGrp="1"/>
          </p:cNvSpPr>
          <p:nvPr>
            <p:ph type="ftr" sz="quarter" idx="16"/>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B4D5404A-85EE-BC41-B283-82356F0CBFB2}"/>
              </a:ext>
            </a:extLst>
          </p:cNvPr>
          <p:cNvSpPr>
            <a:spLocks noGrp="1"/>
          </p:cNvSpPr>
          <p:nvPr>
            <p:ph type="sldNum" sz="quarter" idx="17"/>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05426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BA3319D0-96F0-4C8E-A15F-59481589A7A5}"/>
              </a:ext>
            </a:extLst>
          </p:cNvPr>
          <p:cNvSpPr>
            <a:spLocks noGrp="1"/>
          </p:cNvSpPr>
          <p:nvPr>
            <p:ph type="title" hasCustomPrompt="1"/>
          </p:nvPr>
        </p:nvSpPr>
        <p:spPr>
          <a:xfrm>
            <a:off x="627671" y="573882"/>
            <a:ext cx="7886700" cy="380874"/>
          </a:xfrm>
        </p:spPr>
        <p:txBody>
          <a:bodyPr/>
          <a:lstStyle>
            <a:lvl1pPr>
              <a:defRPr/>
            </a:lvl1pPr>
          </a:lstStyle>
          <a:p>
            <a:r>
              <a:rPr lang="en-US" dirty="0"/>
              <a:t>References</a:t>
            </a:r>
            <a:endParaRPr lang="en-HK" dirty="0"/>
          </a:p>
        </p:txBody>
      </p:sp>
      <p:sp>
        <p:nvSpPr>
          <p:cNvPr id="10" name="Text Placeholder 9">
            <a:extLst>
              <a:ext uri="{FF2B5EF4-FFF2-40B4-BE49-F238E27FC236}">
                <a16:creationId xmlns:a16="http://schemas.microsoft.com/office/drawing/2014/main" id="{078EAC23-88FF-458F-9AFA-669FBD2784AD}"/>
              </a:ext>
            </a:extLst>
          </p:cNvPr>
          <p:cNvSpPr>
            <a:spLocks noGrp="1"/>
          </p:cNvSpPr>
          <p:nvPr>
            <p:ph type="body" sz="quarter" idx="15" hasCustomPrompt="1"/>
          </p:nvPr>
        </p:nvSpPr>
        <p:spPr>
          <a:xfrm>
            <a:off x="627671" y="1612015"/>
            <a:ext cx="7886700" cy="2487199"/>
          </a:xfrm>
          <a:ln>
            <a:noFill/>
          </a:ln>
        </p:spPr>
        <p:txBody>
          <a:bodyPr wrap="square" anchor="t">
            <a:noAutofit/>
          </a:bodyPr>
          <a:lstStyle>
            <a:lvl1pPr marL="342900" indent="-342900">
              <a:lnSpc>
                <a:spcPct val="150000"/>
              </a:lnSpc>
              <a:spcBef>
                <a:spcPts val="375"/>
              </a:spcBef>
              <a:buNone/>
              <a:defRPr sz="1200">
                <a:latin typeface="+mn-lt"/>
                <a:ea typeface="+mn-ea"/>
              </a:defRPr>
            </a:lvl1pPr>
            <a:lvl2pPr>
              <a:defRPr sz="1350"/>
            </a:lvl2pPr>
            <a:lvl3pPr>
              <a:defRPr sz="1350"/>
            </a:lvl3pPr>
          </a:lstStyle>
          <a:p>
            <a:pPr lvl="0"/>
            <a:r>
              <a:rPr lang="en-US" altLang="zh-HK" dirty="0"/>
              <a:t>&lt;Reference 1: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2: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3: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4: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lvl="0"/>
            <a:endParaRPr lang="en-US" altLang="zh-HK" dirty="0"/>
          </a:p>
        </p:txBody>
      </p:sp>
      <p:sp>
        <p:nvSpPr>
          <p:cNvPr id="2" name="Footer Placeholder 1">
            <a:extLst>
              <a:ext uri="{FF2B5EF4-FFF2-40B4-BE49-F238E27FC236}">
                <a16:creationId xmlns:a16="http://schemas.microsoft.com/office/drawing/2014/main" id="{0397BDE0-A1C8-EA49-97C2-C6EBEEF20084}"/>
              </a:ext>
            </a:extLst>
          </p:cNvPr>
          <p:cNvSpPr>
            <a:spLocks noGrp="1"/>
          </p:cNvSpPr>
          <p:nvPr>
            <p:ph type="ftr" sz="quarter" idx="17"/>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6EEBE08B-6992-1545-B1F1-2F9735940A9C}"/>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908319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6646">
          <p15:clr>
            <a:srgbClr val="9FCC3B"/>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02A718-BE6C-4B7A-A7AA-D4463D4412CA}"/>
              </a:ext>
            </a:extLst>
          </p:cNvPr>
          <p:cNvSpPr>
            <a:spLocks noGrp="1"/>
          </p:cNvSpPr>
          <p:nvPr>
            <p:ph type="title" hasCustomPrompt="1"/>
          </p:nvPr>
        </p:nvSpPr>
        <p:spPr>
          <a:xfrm>
            <a:off x="1915024" y="2263893"/>
            <a:ext cx="3827506" cy="960718"/>
          </a:xfrm>
        </p:spPr>
        <p:txBody>
          <a:bodyPr anchor="t"/>
          <a:lstStyle>
            <a:lvl1pPr>
              <a:defRPr b="0">
                <a:solidFill>
                  <a:schemeClr val="bg1"/>
                </a:solidFill>
              </a:defRPr>
            </a:lvl1pPr>
          </a:lstStyle>
          <a:p>
            <a:r>
              <a:rPr lang="en-US" dirty="0"/>
              <a:t>&lt;Section Title&gt;</a:t>
            </a:r>
            <a:endParaRPr lang="en-HK" dirty="0"/>
          </a:p>
        </p:txBody>
      </p:sp>
      <p:sp>
        <p:nvSpPr>
          <p:cNvPr id="8" name="Text Placeholder 7">
            <a:extLst>
              <a:ext uri="{FF2B5EF4-FFF2-40B4-BE49-F238E27FC236}">
                <a16:creationId xmlns:a16="http://schemas.microsoft.com/office/drawing/2014/main" id="{FA06F4F1-D33B-4FC3-96A8-7799F6484711}"/>
              </a:ext>
            </a:extLst>
          </p:cNvPr>
          <p:cNvSpPr>
            <a:spLocks noGrp="1"/>
          </p:cNvSpPr>
          <p:nvPr>
            <p:ph type="body" sz="quarter" idx="10" hasCustomPrompt="1"/>
          </p:nvPr>
        </p:nvSpPr>
        <p:spPr>
          <a:xfrm>
            <a:off x="591459" y="2263892"/>
            <a:ext cx="1323565" cy="957263"/>
          </a:xfrm>
        </p:spPr>
        <p:txBody>
          <a:bodyPr/>
          <a:lstStyle>
            <a:lvl1pPr>
              <a:defRPr kumimoji="0" lang="en-HK" sz="33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a:lstStyle>
          <a:p>
            <a:pPr lvl="0"/>
            <a:r>
              <a:rPr lang="en-US" dirty="0"/>
              <a:t>X.1</a:t>
            </a:r>
            <a:endParaRPr lang="en-HK" dirty="0"/>
          </a:p>
        </p:txBody>
      </p:sp>
    </p:spTree>
    <p:extLst>
      <p:ext uri="{BB962C8B-B14F-4D97-AF65-F5344CB8AC3E}">
        <p14:creationId xmlns:p14="http://schemas.microsoft.com/office/powerpoint/2010/main" val="1408601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orient="horz" pos="4776">
          <p15:clr>
            <a:srgbClr val="FBAE40"/>
          </p15:clr>
        </p15:guide>
        <p15:guide id="2" orient="horz" pos="3168">
          <p15:clr>
            <a:srgbClr val="FBAE40"/>
          </p15:clr>
        </p15:guide>
        <p15:guide id="3" pos="2590">
          <p15:clr>
            <a:srgbClr val="FBAE40"/>
          </p15:clr>
        </p15:guide>
        <p15:guide id="4" pos="10030">
          <p15:clr>
            <a:srgbClr val="FBAE40"/>
          </p15:clr>
        </p15:guide>
        <p15:guide id="5" pos="359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02A718-BE6C-4B7A-A7AA-D4463D4412CA}"/>
              </a:ext>
            </a:extLst>
          </p:cNvPr>
          <p:cNvSpPr>
            <a:spLocks noGrp="1"/>
          </p:cNvSpPr>
          <p:nvPr>
            <p:ph type="title" hasCustomPrompt="1"/>
          </p:nvPr>
        </p:nvSpPr>
        <p:spPr>
          <a:xfrm>
            <a:off x="1915024" y="2263893"/>
            <a:ext cx="3827506" cy="960718"/>
          </a:xfrm>
        </p:spPr>
        <p:txBody>
          <a:bodyPr anchor="t"/>
          <a:lstStyle>
            <a:lvl1pPr>
              <a:defRPr b="0">
                <a:solidFill>
                  <a:schemeClr val="bg1"/>
                </a:solidFill>
              </a:defRPr>
            </a:lvl1pPr>
          </a:lstStyle>
          <a:p>
            <a:r>
              <a:rPr lang="en-US" dirty="0"/>
              <a:t>&lt;Section Title&gt;</a:t>
            </a:r>
            <a:endParaRPr lang="en-HK" dirty="0"/>
          </a:p>
        </p:txBody>
      </p:sp>
      <p:sp>
        <p:nvSpPr>
          <p:cNvPr id="8" name="Text Placeholder 7">
            <a:extLst>
              <a:ext uri="{FF2B5EF4-FFF2-40B4-BE49-F238E27FC236}">
                <a16:creationId xmlns:a16="http://schemas.microsoft.com/office/drawing/2014/main" id="{FA06F4F1-D33B-4FC3-96A8-7799F6484711}"/>
              </a:ext>
            </a:extLst>
          </p:cNvPr>
          <p:cNvSpPr>
            <a:spLocks noGrp="1"/>
          </p:cNvSpPr>
          <p:nvPr>
            <p:ph type="body" sz="quarter" idx="10" hasCustomPrompt="1"/>
          </p:nvPr>
        </p:nvSpPr>
        <p:spPr>
          <a:xfrm>
            <a:off x="591459" y="2263892"/>
            <a:ext cx="1323565" cy="957263"/>
          </a:xfrm>
        </p:spPr>
        <p:txBody>
          <a:bodyPr/>
          <a:lstStyle>
            <a:lvl1pPr>
              <a:defRPr kumimoji="0" lang="en-HK" sz="33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a:lstStyle>
          <a:p>
            <a:pPr lvl="0"/>
            <a:r>
              <a:rPr lang="en-US" dirty="0"/>
              <a:t>X.1</a:t>
            </a:r>
            <a:endParaRPr lang="en-HK" dirty="0"/>
          </a:p>
        </p:txBody>
      </p:sp>
    </p:spTree>
    <p:extLst>
      <p:ext uri="{BB962C8B-B14F-4D97-AF65-F5344CB8AC3E}">
        <p14:creationId xmlns:p14="http://schemas.microsoft.com/office/powerpoint/2010/main" val="1964017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orient="horz" pos="4776">
          <p15:clr>
            <a:srgbClr val="FBAE40"/>
          </p15:clr>
        </p15:guide>
        <p15:guide id="2" orient="horz" pos="3168">
          <p15:clr>
            <a:srgbClr val="FBAE40"/>
          </p15:clr>
        </p15:guide>
        <p15:guide id="3" pos="2590">
          <p15:clr>
            <a:srgbClr val="FBAE40"/>
          </p15:clr>
        </p15:guide>
        <p15:guide id="4" pos="10030">
          <p15:clr>
            <a:srgbClr val="FBAE40"/>
          </p15:clr>
        </p15:guide>
        <p15:guide id="5" pos="3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s 1">
  <p:cSld name="Big numbers 1">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1752386" y="1907996"/>
            <a:ext cx="2382600" cy="783300"/>
          </a:xfrm>
          <a:prstGeom prst="rect">
            <a:avLst/>
          </a:prstGeom>
          <a:noFill/>
          <a:ln>
            <a:noFill/>
          </a:ln>
          <a:effectLst>
            <a:outerShdw blurRad="38100" dist="38100" dir="2700000" algn="ctr" rotWithShape="0">
              <a:schemeClr val="lt1">
                <a:alpha val="42745"/>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rgbClr val="282D36"/>
              </a:buClr>
              <a:buSzPts val="4800"/>
              <a:buFont typeface="Lato"/>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zh-TW" altLang="en-US"/>
              <a:t>按一下以編輯母片標題樣式</a:t>
            </a:r>
            <a:endParaRPr/>
          </a:p>
        </p:txBody>
      </p:sp>
      <p:sp>
        <p:nvSpPr>
          <p:cNvPr id="19" name="Google Shape;19;p21"/>
          <p:cNvSpPr txBox="1">
            <a:spLocks noGrp="1"/>
          </p:cNvSpPr>
          <p:nvPr>
            <p:ph type="subTitle" idx="1"/>
          </p:nvPr>
        </p:nvSpPr>
        <p:spPr>
          <a:xfrm>
            <a:off x="1601325" y="2567100"/>
            <a:ext cx="2684700" cy="6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lvl1pPr>
            <a:lvl2pPr lvl="1" algn="l">
              <a:lnSpc>
                <a:spcPct val="100000"/>
              </a:lnSpc>
              <a:spcBef>
                <a:spcPts val="0"/>
              </a:spcBef>
              <a:spcAft>
                <a:spcPts val="0"/>
              </a:spcAft>
              <a:buClr>
                <a:schemeClr val="lt1"/>
              </a:buClr>
              <a:buSzPts val="2100"/>
              <a:buNone/>
              <a:defRPr sz="2100"/>
            </a:lvl2pPr>
            <a:lvl3pPr lvl="2" algn="l">
              <a:lnSpc>
                <a:spcPct val="100000"/>
              </a:lnSpc>
              <a:spcBef>
                <a:spcPts val="0"/>
              </a:spcBef>
              <a:spcAft>
                <a:spcPts val="0"/>
              </a:spcAft>
              <a:buClr>
                <a:schemeClr val="lt1"/>
              </a:buClr>
              <a:buSzPts val="2100"/>
              <a:buNone/>
              <a:defRPr sz="2100"/>
            </a:lvl3pPr>
            <a:lvl4pPr lvl="3" algn="l">
              <a:lnSpc>
                <a:spcPct val="100000"/>
              </a:lnSpc>
              <a:spcBef>
                <a:spcPts val="0"/>
              </a:spcBef>
              <a:spcAft>
                <a:spcPts val="0"/>
              </a:spcAft>
              <a:buClr>
                <a:schemeClr val="lt1"/>
              </a:buClr>
              <a:buSzPts val="2100"/>
              <a:buNone/>
              <a:defRPr sz="2100"/>
            </a:lvl4pPr>
            <a:lvl5pPr lvl="4" algn="l">
              <a:lnSpc>
                <a:spcPct val="100000"/>
              </a:lnSpc>
              <a:spcBef>
                <a:spcPts val="0"/>
              </a:spcBef>
              <a:spcAft>
                <a:spcPts val="0"/>
              </a:spcAft>
              <a:buClr>
                <a:schemeClr val="lt1"/>
              </a:buClr>
              <a:buSzPts val="2100"/>
              <a:buNone/>
              <a:defRPr sz="2100"/>
            </a:lvl5pPr>
            <a:lvl6pPr lvl="5" algn="l">
              <a:lnSpc>
                <a:spcPct val="100000"/>
              </a:lnSpc>
              <a:spcBef>
                <a:spcPts val="0"/>
              </a:spcBef>
              <a:spcAft>
                <a:spcPts val="0"/>
              </a:spcAft>
              <a:buClr>
                <a:schemeClr val="dk1"/>
              </a:buClr>
              <a:buSzPts val="2100"/>
              <a:buNone/>
              <a:defRPr sz="2100"/>
            </a:lvl6pPr>
            <a:lvl7pPr lvl="6" algn="l">
              <a:lnSpc>
                <a:spcPct val="100000"/>
              </a:lnSpc>
              <a:spcBef>
                <a:spcPts val="0"/>
              </a:spcBef>
              <a:spcAft>
                <a:spcPts val="0"/>
              </a:spcAft>
              <a:buClr>
                <a:schemeClr val="dk1"/>
              </a:buClr>
              <a:buSzPts val="2100"/>
              <a:buNone/>
              <a:defRPr sz="2100"/>
            </a:lvl7pPr>
            <a:lvl8pPr lvl="7" algn="l">
              <a:lnSpc>
                <a:spcPct val="100000"/>
              </a:lnSpc>
              <a:spcBef>
                <a:spcPts val="0"/>
              </a:spcBef>
              <a:spcAft>
                <a:spcPts val="0"/>
              </a:spcAft>
              <a:buClr>
                <a:schemeClr val="dk1"/>
              </a:buClr>
              <a:buSzPts val="2100"/>
              <a:buNone/>
              <a:defRPr sz="2100"/>
            </a:lvl8pPr>
            <a:lvl9pPr lvl="8" algn="l">
              <a:lnSpc>
                <a:spcPct val="100000"/>
              </a:lnSpc>
              <a:spcBef>
                <a:spcPts val="0"/>
              </a:spcBef>
              <a:spcAft>
                <a:spcPts val="0"/>
              </a:spcAft>
              <a:buClr>
                <a:schemeClr val="dk1"/>
              </a:buClr>
              <a:buSzPts val="2100"/>
              <a:buNone/>
              <a:defRPr sz="2100"/>
            </a:lvl9pPr>
          </a:lstStyle>
          <a:p>
            <a:r>
              <a:rPr lang="zh-TW" altLang="en-US"/>
              <a:t>按一下以編輯母片子標題樣式</a:t>
            </a:r>
            <a:endParaRPr/>
          </a:p>
        </p:txBody>
      </p:sp>
      <p:sp>
        <p:nvSpPr>
          <p:cNvPr id="20" name="Google Shape;20;p21"/>
          <p:cNvSpPr txBox="1">
            <a:spLocks noGrp="1"/>
          </p:cNvSpPr>
          <p:nvPr>
            <p:ph type="title" idx="2"/>
          </p:nvPr>
        </p:nvSpPr>
        <p:spPr>
          <a:xfrm>
            <a:off x="5009013" y="1908000"/>
            <a:ext cx="2382600" cy="783300"/>
          </a:xfrm>
          <a:prstGeom prst="rect">
            <a:avLst/>
          </a:prstGeom>
          <a:noFill/>
          <a:ln>
            <a:noFill/>
          </a:ln>
          <a:effectLst>
            <a:outerShdw blurRad="38100" dist="38100" dir="2700000" algn="ctr" rotWithShape="0">
              <a:schemeClr val="lt1">
                <a:alpha val="42745"/>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rgbClr val="282D36"/>
              </a:buClr>
              <a:buSzPts val="4800"/>
              <a:buFont typeface="Lato"/>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r>
              <a:rPr lang="zh-TW" altLang="en-US"/>
              <a:t>按一下以編輯母片標題樣式</a:t>
            </a:r>
            <a:endParaRPr/>
          </a:p>
        </p:txBody>
      </p:sp>
      <p:sp>
        <p:nvSpPr>
          <p:cNvPr id="21" name="Google Shape;21;p21"/>
          <p:cNvSpPr txBox="1">
            <a:spLocks noGrp="1"/>
          </p:cNvSpPr>
          <p:nvPr>
            <p:ph type="subTitle" idx="3"/>
          </p:nvPr>
        </p:nvSpPr>
        <p:spPr>
          <a:xfrm>
            <a:off x="4857974" y="2567102"/>
            <a:ext cx="2684700" cy="6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lvl1pPr>
            <a:lvl2pPr lvl="1" algn="ctr">
              <a:lnSpc>
                <a:spcPct val="100000"/>
              </a:lnSpc>
              <a:spcBef>
                <a:spcPts val="0"/>
              </a:spcBef>
              <a:spcAft>
                <a:spcPts val="0"/>
              </a:spcAft>
              <a:buClr>
                <a:schemeClr val="lt1"/>
              </a:buClr>
              <a:buSzPts val="2100"/>
              <a:buNone/>
              <a:defRPr sz="2100"/>
            </a:lvl2pPr>
            <a:lvl3pPr lvl="2" algn="ctr">
              <a:lnSpc>
                <a:spcPct val="100000"/>
              </a:lnSpc>
              <a:spcBef>
                <a:spcPts val="0"/>
              </a:spcBef>
              <a:spcAft>
                <a:spcPts val="0"/>
              </a:spcAft>
              <a:buClr>
                <a:schemeClr val="lt1"/>
              </a:buClr>
              <a:buSzPts val="2100"/>
              <a:buNone/>
              <a:defRPr sz="2100"/>
            </a:lvl3pPr>
            <a:lvl4pPr lvl="3" algn="ctr">
              <a:lnSpc>
                <a:spcPct val="100000"/>
              </a:lnSpc>
              <a:spcBef>
                <a:spcPts val="0"/>
              </a:spcBef>
              <a:spcAft>
                <a:spcPts val="0"/>
              </a:spcAft>
              <a:buClr>
                <a:schemeClr val="lt1"/>
              </a:buClr>
              <a:buSzPts val="2100"/>
              <a:buNone/>
              <a:defRPr sz="2100"/>
            </a:lvl4pPr>
            <a:lvl5pPr lvl="4" algn="ctr">
              <a:lnSpc>
                <a:spcPct val="100000"/>
              </a:lnSpc>
              <a:spcBef>
                <a:spcPts val="0"/>
              </a:spcBef>
              <a:spcAft>
                <a:spcPts val="0"/>
              </a:spcAft>
              <a:buClr>
                <a:schemeClr val="lt1"/>
              </a:buClr>
              <a:buSzPts val="2100"/>
              <a:buNone/>
              <a:defRPr sz="2100"/>
            </a:lvl5pPr>
            <a:lvl6pPr lvl="5" algn="ctr">
              <a:lnSpc>
                <a:spcPct val="100000"/>
              </a:lnSpc>
              <a:spcBef>
                <a:spcPts val="0"/>
              </a:spcBef>
              <a:spcAft>
                <a:spcPts val="0"/>
              </a:spcAft>
              <a:buClr>
                <a:schemeClr val="dk1"/>
              </a:buClr>
              <a:buSzPts val="2100"/>
              <a:buNone/>
              <a:defRPr sz="2100"/>
            </a:lvl6pPr>
            <a:lvl7pPr lvl="6" algn="ctr">
              <a:lnSpc>
                <a:spcPct val="100000"/>
              </a:lnSpc>
              <a:spcBef>
                <a:spcPts val="0"/>
              </a:spcBef>
              <a:spcAft>
                <a:spcPts val="0"/>
              </a:spcAft>
              <a:buClr>
                <a:schemeClr val="dk1"/>
              </a:buClr>
              <a:buSzPts val="2100"/>
              <a:buNone/>
              <a:defRPr sz="2100"/>
            </a:lvl7pPr>
            <a:lvl8pPr lvl="7" algn="ctr">
              <a:lnSpc>
                <a:spcPct val="100000"/>
              </a:lnSpc>
              <a:spcBef>
                <a:spcPts val="0"/>
              </a:spcBef>
              <a:spcAft>
                <a:spcPts val="0"/>
              </a:spcAft>
              <a:buClr>
                <a:schemeClr val="dk1"/>
              </a:buClr>
              <a:buSzPts val="2100"/>
              <a:buNone/>
              <a:defRPr sz="2100"/>
            </a:lvl8pPr>
            <a:lvl9pPr lvl="8" algn="ctr">
              <a:lnSpc>
                <a:spcPct val="100000"/>
              </a:lnSpc>
              <a:spcBef>
                <a:spcPts val="0"/>
              </a:spcBef>
              <a:spcAft>
                <a:spcPts val="0"/>
              </a:spcAft>
              <a:buClr>
                <a:schemeClr val="dk1"/>
              </a:buClr>
              <a:buSzPts val="2100"/>
              <a:buNone/>
              <a:defRPr sz="2100"/>
            </a:lvl9pPr>
          </a:lstStyle>
          <a:p>
            <a:r>
              <a:rPr lang="zh-TW" altLang="en-US"/>
              <a:t>按一下以編輯母片子標題樣式</a:t>
            </a:r>
            <a:endParaRPr/>
          </a:p>
        </p:txBody>
      </p:sp>
    </p:spTree>
    <p:extLst>
      <p:ext uri="{BB962C8B-B14F-4D97-AF65-F5344CB8AC3E}">
        <p14:creationId xmlns:p14="http://schemas.microsoft.com/office/powerpoint/2010/main" val="136766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sson Outline">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49FE92D0-3884-4D0D-A700-9B39F14FEB58}"/>
              </a:ext>
            </a:extLst>
          </p:cNvPr>
          <p:cNvSpPr/>
          <p:nvPr/>
        </p:nvSpPr>
        <p:spPr>
          <a:xfrm>
            <a:off x="834317" y="1599648"/>
            <a:ext cx="7475367" cy="2473960"/>
          </a:xfrm>
          <a:prstGeom prst="roundRect">
            <a:avLst/>
          </a:prstGeom>
          <a:solidFill>
            <a:schemeClr val="tx1">
              <a:lumMod val="95000"/>
              <a:alpha val="69804"/>
            </a:schemeClr>
          </a:solid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Lesson Outline</a:t>
            </a:r>
            <a:endParaRPr lang="en-HK" dirty="0"/>
          </a:p>
        </p:txBody>
      </p:sp>
      <p:sp>
        <p:nvSpPr>
          <p:cNvPr id="9" name="Text Placeholder 8">
            <a:extLst>
              <a:ext uri="{FF2B5EF4-FFF2-40B4-BE49-F238E27FC236}">
                <a16:creationId xmlns:a16="http://schemas.microsoft.com/office/drawing/2014/main" id="{895AB9A3-3664-47EB-A624-97676D733E1B}"/>
              </a:ext>
            </a:extLst>
          </p:cNvPr>
          <p:cNvSpPr>
            <a:spLocks noGrp="1"/>
          </p:cNvSpPr>
          <p:nvPr>
            <p:ph type="body" sz="quarter" idx="16" hasCustomPrompt="1"/>
          </p:nvPr>
        </p:nvSpPr>
        <p:spPr>
          <a:xfrm>
            <a:off x="1328744" y="1986317"/>
            <a:ext cx="6486513" cy="1700621"/>
          </a:xfrm>
        </p:spPr>
        <p:txBody>
          <a:bodyPr/>
          <a:lstStyle>
            <a:lvl1pPr marL="214313" indent="-214313">
              <a:lnSpc>
                <a:spcPct val="150000"/>
              </a:lnSpc>
              <a:spcBef>
                <a:spcPts val="375"/>
              </a:spcBef>
              <a:buFont typeface="Arial" panose="020B0604020202020204" pitchFamily="34" charset="0"/>
              <a:buChar char="•"/>
              <a:defRPr sz="1800">
                <a:latin typeface="+mn-lt"/>
              </a:defRPr>
            </a:lvl1pPr>
            <a:lvl2pPr>
              <a:defRPr sz="1800">
                <a:latin typeface="+mn-lt"/>
              </a:defRPr>
            </a:lvl2pPr>
            <a:lvl3pPr>
              <a:defRPr sz="1800">
                <a:latin typeface="+mn-lt"/>
              </a:defRPr>
            </a:lvl3pPr>
          </a:lstStyle>
          <a:p>
            <a:pPr marL="571500" indent="-571500">
              <a:lnSpc>
                <a:spcPct val="150000"/>
              </a:lnSpc>
              <a:spcBef>
                <a:spcPts val="1000"/>
              </a:spcBef>
              <a:buFont typeface="Arial" panose="020B0604020202020204" pitchFamily="34" charset="0"/>
              <a:buChar char="•"/>
            </a:pPr>
            <a:r>
              <a:rPr lang="en-HK" sz="1800" dirty="0">
                <a:solidFill>
                  <a:schemeClr val="bg1"/>
                </a:solidFill>
              </a:rPr>
              <a:t>Mention the specific lesson outcomes or QF points</a:t>
            </a:r>
          </a:p>
        </p:txBody>
      </p:sp>
      <p:sp>
        <p:nvSpPr>
          <p:cNvPr id="2" name="Footer Placeholder 1">
            <a:extLst>
              <a:ext uri="{FF2B5EF4-FFF2-40B4-BE49-F238E27FC236}">
                <a16:creationId xmlns:a16="http://schemas.microsoft.com/office/drawing/2014/main" id="{34C8EBD3-02DE-3F4F-B7F1-9C07B847B04F}"/>
              </a:ext>
            </a:extLst>
          </p:cNvPr>
          <p:cNvSpPr>
            <a:spLocks noGrp="1"/>
          </p:cNvSpPr>
          <p:nvPr>
            <p:ph type="ftr" sz="quarter" idx="17"/>
          </p:nvPr>
        </p:nvSpPr>
        <p:spPr>
          <a:xfrm>
            <a:off x="628280" y="4706505"/>
            <a:ext cx="3086100" cy="273844"/>
          </a:xfrm>
          <a:prstGeom prst="rect">
            <a:avLst/>
          </a:prstGeom>
        </p:spPr>
        <p:txBody>
          <a:bodyPr/>
          <a:lstStyle/>
          <a:p>
            <a:r>
              <a:rPr lang="en-US" dirty="0"/>
              <a:t>Copyright </a:t>
            </a:r>
            <a:r>
              <a:rPr lang="en-HK" dirty="0"/>
              <a:t>© 2021 Krystal Institute Limited. All rights reserved</a:t>
            </a:r>
            <a:endParaRPr lang="en-US" dirty="0"/>
          </a:p>
        </p:txBody>
      </p:sp>
      <p:sp>
        <p:nvSpPr>
          <p:cNvPr id="3" name="Slide Number Placeholder 2">
            <a:extLst>
              <a:ext uri="{FF2B5EF4-FFF2-40B4-BE49-F238E27FC236}">
                <a16:creationId xmlns:a16="http://schemas.microsoft.com/office/drawing/2014/main" id="{961D43AA-30B3-3941-B207-A416EBA3DB7F}"/>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943907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utcomes">
    <p:spTree>
      <p:nvGrpSpPr>
        <p:cNvPr id="1" name=""/>
        <p:cNvGrpSpPr/>
        <p:nvPr/>
      </p:nvGrpSpPr>
      <p:grpSpPr>
        <a:xfrm>
          <a:off x="0" y="0"/>
          <a:ext cx="0" cy="0"/>
          <a:chOff x="0" y="0"/>
          <a:chExt cx="0" cy="0"/>
        </a:xfrm>
      </p:grpSpPr>
      <p:sp>
        <p:nvSpPr>
          <p:cNvPr id="28" name="Picture Placeholder 8">
            <a:extLst>
              <a:ext uri="{FF2B5EF4-FFF2-40B4-BE49-F238E27FC236}">
                <a16:creationId xmlns:a16="http://schemas.microsoft.com/office/drawing/2014/main" id="{D0C62560-1E8A-44F2-821D-E78729A3683F}"/>
              </a:ext>
            </a:extLst>
          </p:cNvPr>
          <p:cNvSpPr>
            <a:spLocks noGrp="1"/>
          </p:cNvSpPr>
          <p:nvPr>
            <p:ph type="pic" sz="quarter" idx="18" hasCustomPrompt="1"/>
          </p:nvPr>
        </p:nvSpPr>
        <p:spPr>
          <a:xfrm>
            <a:off x="4668606" y="2064313"/>
            <a:ext cx="2022593" cy="2022062"/>
          </a:xfrm>
          <a:prstGeom prst="ellipse">
            <a:avLst/>
          </a:prstGeom>
          <a:solidFill>
            <a:schemeClr val="accent2"/>
          </a:solidFill>
        </p:spPr>
        <p:txBody>
          <a:bodyPr anchor="ctr">
            <a:normAutofit/>
          </a:bodyPr>
          <a:lstStyle>
            <a:lvl1pPr marL="0" indent="0" algn="ctr">
              <a:buNone/>
              <a:defRPr sz="1050" b="1"/>
            </a:lvl1pPr>
          </a:lstStyle>
          <a:p>
            <a:r>
              <a:rPr lang="en-US" dirty="0"/>
              <a:t>&lt;Make your own basic shape to replace this, with no border&gt;</a:t>
            </a:r>
          </a:p>
        </p:txBody>
      </p:sp>
      <p:sp>
        <p:nvSpPr>
          <p:cNvPr id="26" name="Picture Placeholder 8">
            <a:extLst>
              <a:ext uri="{FF2B5EF4-FFF2-40B4-BE49-F238E27FC236}">
                <a16:creationId xmlns:a16="http://schemas.microsoft.com/office/drawing/2014/main" id="{F6D9AEBD-B55A-4DB4-9FAF-8CDABE90D67F}"/>
              </a:ext>
            </a:extLst>
          </p:cNvPr>
          <p:cNvSpPr>
            <a:spLocks noGrp="1"/>
          </p:cNvSpPr>
          <p:nvPr>
            <p:ph type="pic" sz="quarter" idx="17" hasCustomPrompt="1"/>
          </p:nvPr>
        </p:nvSpPr>
        <p:spPr>
          <a:xfrm>
            <a:off x="2575397" y="2720731"/>
            <a:ext cx="1366003" cy="1365644"/>
          </a:xfrm>
          <a:prstGeom prst="ellipse">
            <a:avLst/>
          </a:prstGeom>
          <a:solidFill>
            <a:schemeClr val="accent2"/>
          </a:solidFill>
        </p:spPr>
        <p:txBody>
          <a:bodyPr anchor="ctr">
            <a:normAutofit/>
          </a:bodyPr>
          <a:lstStyle>
            <a:lvl1pPr marL="0" indent="0" algn="ctr">
              <a:buNone/>
              <a:defRPr sz="900" b="1"/>
            </a:lvl1pPr>
          </a:lstStyle>
          <a:p>
            <a:r>
              <a:rPr lang="en-US" dirty="0"/>
              <a:t>&lt;Make your own basic shape to replace this, with no border&gt;</a:t>
            </a:r>
          </a:p>
        </p:txBody>
      </p:sp>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Contents</a:t>
            </a:r>
            <a:endParaRPr lang="en-HK" dirty="0"/>
          </a:p>
        </p:txBody>
      </p:sp>
      <p:sp>
        <p:nvSpPr>
          <p:cNvPr id="17" name="Text Placeholder 16">
            <a:extLst>
              <a:ext uri="{FF2B5EF4-FFF2-40B4-BE49-F238E27FC236}">
                <a16:creationId xmlns:a16="http://schemas.microsoft.com/office/drawing/2014/main" id="{564A9C82-6CA8-4CBB-AFEB-1F31E7537BA1}"/>
              </a:ext>
            </a:extLst>
          </p:cNvPr>
          <p:cNvSpPr>
            <a:spLocks noGrp="1"/>
          </p:cNvSpPr>
          <p:nvPr>
            <p:ph type="body" sz="quarter" idx="13" hasCustomPrompt="1"/>
          </p:nvPr>
        </p:nvSpPr>
        <p:spPr>
          <a:xfrm>
            <a:off x="2575397" y="3130602"/>
            <a:ext cx="1366003" cy="545902"/>
          </a:xfrm>
        </p:spPr>
        <p:txBody>
          <a:bodyPr anchor="ctr"/>
          <a:lstStyle>
            <a:lvl1pPr algn="ctr">
              <a:buNone/>
              <a:defRPr b="1">
                <a:solidFill>
                  <a:schemeClr val="tx1"/>
                </a:solidFill>
              </a:defRPr>
            </a:lvl1pPr>
          </a:lstStyle>
          <a:p>
            <a:pPr lvl="0"/>
            <a:r>
              <a:rPr lang="en-US" dirty="0"/>
              <a:t>&lt;Point #1&gt;</a:t>
            </a:r>
            <a:endParaRPr lang="en-HK" dirty="0"/>
          </a:p>
        </p:txBody>
      </p:sp>
      <p:sp>
        <p:nvSpPr>
          <p:cNvPr id="22" name="Text Placeholder 16">
            <a:extLst>
              <a:ext uri="{FF2B5EF4-FFF2-40B4-BE49-F238E27FC236}">
                <a16:creationId xmlns:a16="http://schemas.microsoft.com/office/drawing/2014/main" id="{DF68D35B-17DF-477F-A02D-0112CDF4AC8C}"/>
              </a:ext>
            </a:extLst>
          </p:cNvPr>
          <p:cNvSpPr>
            <a:spLocks noGrp="1"/>
          </p:cNvSpPr>
          <p:nvPr>
            <p:ph type="body" sz="quarter" idx="14" hasCustomPrompt="1"/>
          </p:nvPr>
        </p:nvSpPr>
        <p:spPr>
          <a:xfrm>
            <a:off x="4996901" y="2818628"/>
            <a:ext cx="1366003" cy="545902"/>
          </a:xfrm>
        </p:spPr>
        <p:txBody>
          <a:bodyPr anchor="ctr"/>
          <a:lstStyle>
            <a:lvl1pPr marL="0" indent="0" algn="ctr">
              <a:buNone/>
              <a:defRPr b="1">
                <a:solidFill>
                  <a:schemeClr val="tx1"/>
                </a:solidFill>
              </a:defRPr>
            </a:lvl1pPr>
          </a:lstStyle>
          <a:p>
            <a:pPr lvl="0"/>
            <a:r>
              <a:rPr lang="en-US" dirty="0"/>
              <a:t>&lt;Point #2&gt;</a:t>
            </a:r>
            <a:endParaRPr lang="en-HK" dirty="0"/>
          </a:p>
        </p:txBody>
      </p:sp>
      <p:sp>
        <p:nvSpPr>
          <p:cNvPr id="24" name="Text Placeholder 23">
            <a:extLst>
              <a:ext uri="{FF2B5EF4-FFF2-40B4-BE49-F238E27FC236}">
                <a16:creationId xmlns:a16="http://schemas.microsoft.com/office/drawing/2014/main" id="{1222A6F0-47D5-4292-A4C6-630880308CDE}"/>
              </a:ext>
            </a:extLst>
          </p:cNvPr>
          <p:cNvSpPr>
            <a:spLocks noGrp="1"/>
          </p:cNvSpPr>
          <p:nvPr>
            <p:ph type="body" sz="quarter" idx="19" hasCustomPrompt="1"/>
          </p:nvPr>
        </p:nvSpPr>
        <p:spPr>
          <a:xfrm>
            <a:off x="2672648" y="2223840"/>
            <a:ext cx="1171502" cy="426244"/>
          </a:xfrm>
        </p:spPr>
        <p:txBody>
          <a:bodyPr anchor="ctr"/>
          <a:lstStyle>
            <a:lvl1pPr algn="ctr">
              <a:buNone/>
              <a:defRPr sz="1800">
                <a:latin typeface="Lato Light" panose="020F0502020204030203"/>
              </a:defRPr>
            </a:lvl1pPr>
            <a:lvl2pPr>
              <a:defRPr>
                <a:latin typeface="Lato Light" panose="020F0502020204030203"/>
              </a:defRPr>
            </a:lvl2pPr>
            <a:lvl3pPr>
              <a:defRPr>
                <a:latin typeface="Lato Light" panose="020F0502020204030203"/>
              </a:defRPr>
            </a:lvl3pPr>
            <a:lvl4pPr>
              <a:defRPr>
                <a:latin typeface="Lato Light" panose="020F0502020204030203"/>
              </a:defRPr>
            </a:lvl4pPr>
            <a:lvl5pPr>
              <a:defRPr>
                <a:latin typeface="Lato Light" panose="020F0502020204030203"/>
              </a:defRPr>
            </a:lvl5pPr>
          </a:lstStyle>
          <a:p>
            <a:pPr lvl="0"/>
            <a:r>
              <a:rPr lang="en-US" dirty="0"/>
              <a:t>x.1</a:t>
            </a:r>
            <a:endParaRPr lang="en-HK" dirty="0"/>
          </a:p>
        </p:txBody>
      </p:sp>
      <p:sp>
        <p:nvSpPr>
          <p:cNvPr id="29" name="Text Placeholder 23">
            <a:extLst>
              <a:ext uri="{FF2B5EF4-FFF2-40B4-BE49-F238E27FC236}">
                <a16:creationId xmlns:a16="http://schemas.microsoft.com/office/drawing/2014/main" id="{27E1782A-A4D2-4AC1-9EE1-6A09664C9B7C}"/>
              </a:ext>
            </a:extLst>
          </p:cNvPr>
          <p:cNvSpPr>
            <a:spLocks noGrp="1"/>
          </p:cNvSpPr>
          <p:nvPr>
            <p:ph type="body" sz="quarter" idx="20" hasCustomPrompt="1"/>
          </p:nvPr>
        </p:nvSpPr>
        <p:spPr>
          <a:xfrm>
            <a:off x="5094151" y="1551186"/>
            <a:ext cx="1171502" cy="426244"/>
          </a:xfrm>
        </p:spPr>
        <p:txBody>
          <a:bodyPr anchor="ctr"/>
          <a:lstStyle>
            <a:lvl1pPr algn="ctr">
              <a:buNone/>
              <a:defRPr sz="1800">
                <a:latin typeface="Lato Light" panose="020F0502020204030203"/>
              </a:defRPr>
            </a:lvl1pPr>
            <a:lvl2pPr>
              <a:defRPr>
                <a:latin typeface="Lato Light" panose="020F0502020204030203"/>
              </a:defRPr>
            </a:lvl2pPr>
            <a:lvl3pPr>
              <a:defRPr>
                <a:latin typeface="Lato Light" panose="020F0502020204030203"/>
              </a:defRPr>
            </a:lvl3pPr>
            <a:lvl4pPr>
              <a:defRPr>
                <a:latin typeface="Lato Light" panose="020F0502020204030203"/>
              </a:defRPr>
            </a:lvl4pPr>
            <a:lvl5pPr>
              <a:defRPr>
                <a:latin typeface="Lato Light" panose="020F0502020204030203"/>
              </a:defRPr>
            </a:lvl5pPr>
          </a:lstStyle>
          <a:p>
            <a:pPr lvl="0"/>
            <a:r>
              <a:rPr lang="en-US" dirty="0"/>
              <a:t>x.2</a:t>
            </a:r>
            <a:endParaRPr lang="en-HK" dirty="0"/>
          </a:p>
        </p:txBody>
      </p:sp>
      <p:sp>
        <p:nvSpPr>
          <p:cNvPr id="2" name="Footer Placeholder 1">
            <a:extLst>
              <a:ext uri="{FF2B5EF4-FFF2-40B4-BE49-F238E27FC236}">
                <a16:creationId xmlns:a16="http://schemas.microsoft.com/office/drawing/2014/main" id="{71B8DFCB-52A9-B449-AD77-B2045DDBB3A6}"/>
              </a:ext>
            </a:extLst>
          </p:cNvPr>
          <p:cNvSpPr>
            <a:spLocks noGrp="1"/>
          </p:cNvSpPr>
          <p:nvPr>
            <p:ph type="ftr" sz="quarter" idx="21"/>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3EA99B8C-282C-004A-ADBD-CDEB7D06652F}"/>
              </a:ext>
            </a:extLst>
          </p:cNvPr>
          <p:cNvSpPr>
            <a:spLocks noGrp="1"/>
          </p:cNvSpPr>
          <p:nvPr>
            <p:ph type="sldNum" sz="quarter" idx="2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579685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9E02E643-C8B8-9A49-8DB6-5422F19F23A0}"/>
              </a:ext>
            </a:extLst>
          </p:cNvPr>
          <p:cNvSpPr>
            <a:spLocks noGrp="1"/>
          </p:cNvSpPr>
          <p:nvPr>
            <p:ph type="pic" sz="quarter" idx="14"/>
          </p:nvPr>
        </p:nvSpPr>
        <p:spPr>
          <a:xfrm>
            <a:off x="4284364" y="1526289"/>
            <a:ext cx="4171068" cy="2882687"/>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7" name="Title 24">
            <a:extLst>
              <a:ext uri="{FF2B5EF4-FFF2-40B4-BE49-F238E27FC236}">
                <a16:creationId xmlns:a16="http://schemas.microsoft.com/office/drawing/2014/main" id="{BA3319D0-96F0-4C8E-A15F-59481589A7A5}"/>
              </a:ext>
            </a:extLst>
          </p:cNvPr>
          <p:cNvSpPr>
            <a:spLocks noGrp="1"/>
          </p:cNvSpPr>
          <p:nvPr>
            <p:ph type="title" hasCustomPrompt="1"/>
          </p:nvPr>
        </p:nvSpPr>
        <p:spPr>
          <a:xfrm>
            <a:off x="627671" y="573882"/>
            <a:ext cx="7886700" cy="380874"/>
          </a:xfrm>
        </p:spPr>
        <p:txBody>
          <a:bodyPr/>
          <a:lstStyle>
            <a:lvl1pPr>
              <a:defRPr sz="2250"/>
            </a:lvl1pPr>
          </a:lstStyle>
          <a:p>
            <a:r>
              <a:rPr lang="en-US" dirty="0"/>
              <a:t>&lt;Slide Title Here&gt;</a:t>
            </a:r>
            <a:endParaRPr lang="en-HK" dirty="0"/>
          </a:p>
        </p:txBody>
      </p:sp>
      <p:sp>
        <p:nvSpPr>
          <p:cNvPr id="10" name="Text Placeholder 9">
            <a:extLst>
              <a:ext uri="{FF2B5EF4-FFF2-40B4-BE49-F238E27FC236}">
                <a16:creationId xmlns:a16="http://schemas.microsoft.com/office/drawing/2014/main" id="{078EAC23-88FF-458F-9AFA-669FBD2784AD}"/>
              </a:ext>
            </a:extLst>
          </p:cNvPr>
          <p:cNvSpPr>
            <a:spLocks noGrp="1"/>
          </p:cNvSpPr>
          <p:nvPr>
            <p:ph type="body" sz="quarter" idx="15" hasCustomPrompt="1"/>
          </p:nvPr>
        </p:nvSpPr>
        <p:spPr>
          <a:xfrm>
            <a:off x="627671" y="1365647"/>
            <a:ext cx="3386515" cy="3043329"/>
          </a:xfrm>
        </p:spPr>
        <p:txBody>
          <a:bodyPr anchor="t">
            <a:normAutofit/>
          </a:bodyPr>
          <a:lstStyle>
            <a:lvl1pPr marL="214313" indent="-214313">
              <a:lnSpc>
                <a:spcPct val="150000"/>
              </a:lnSpc>
              <a:spcBef>
                <a:spcPts val="375"/>
              </a:spcBef>
              <a:buFont typeface="Arial" panose="020B0604020202020204" pitchFamily="34" charset="0"/>
              <a:buChar char="•"/>
              <a:defRPr sz="1650">
                <a:solidFill>
                  <a:schemeClr val="bg1"/>
                </a:solidFill>
                <a:latin typeface="+mn-lt"/>
                <a:ea typeface="Lato Medium" panose="020F0502020204030203" pitchFamily="34" charset="0"/>
                <a:cs typeface="Lato Medium" panose="020F0502020204030203" pitchFamily="34" charset="0"/>
              </a:defRPr>
            </a:lvl1pPr>
            <a:lvl2pPr>
              <a:defRPr sz="1650">
                <a:solidFill>
                  <a:schemeClr val="bg1"/>
                </a:solidFill>
              </a:defRPr>
            </a:lvl2pPr>
            <a:lvl3pPr>
              <a:defRPr sz="1650">
                <a:solidFill>
                  <a:schemeClr val="bg1"/>
                </a:solidFill>
              </a:defRPr>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p>
          <a:p>
            <a:pPr lvl="0"/>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a:p>
            <a:pPr lvl="0"/>
            <a:endParaRPr lang="en-HK" dirty="0"/>
          </a:p>
        </p:txBody>
      </p:sp>
      <p:sp>
        <p:nvSpPr>
          <p:cNvPr id="2" name="Footer Placeholder 1">
            <a:extLst>
              <a:ext uri="{FF2B5EF4-FFF2-40B4-BE49-F238E27FC236}">
                <a16:creationId xmlns:a16="http://schemas.microsoft.com/office/drawing/2014/main" id="{CD36B2EE-508F-054F-836D-E0CC1ABBB74B}"/>
              </a:ext>
            </a:extLst>
          </p:cNvPr>
          <p:cNvSpPr>
            <a:spLocks noGrp="1"/>
          </p:cNvSpPr>
          <p:nvPr>
            <p:ph type="ftr" sz="quarter" idx="17"/>
          </p:nvPr>
        </p:nvSpPr>
        <p:spPr>
          <a:xfrm>
            <a:off x="628280" y="4706505"/>
            <a:ext cx="3086100" cy="273844"/>
          </a:xfrm>
          <a:prstGeom prst="rect">
            <a:avLst/>
          </a:prstGeom>
        </p:spPr>
        <p:txBody>
          <a:bodyPr/>
          <a:lstStyle/>
          <a:p>
            <a:r>
              <a:rPr lang="en-US" dirty="0"/>
              <a:t>Copyright </a:t>
            </a:r>
            <a:r>
              <a:rPr lang="en-HK" dirty="0"/>
              <a:t>© 2021 Krystal Institute Limited. All rights reserved</a:t>
            </a:r>
            <a:endParaRPr lang="en-US" dirty="0"/>
          </a:p>
        </p:txBody>
      </p:sp>
      <p:sp>
        <p:nvSpPr>
          <p:cNvPr id="3" name="Slide Number Placeholder 2">
            <a:extLst>
              <a:ext uri="{FF2B5EF4-FFF2-40B4-BE49-F238E27FC236}">
                <a16:creationId xmlns:a16="http://schemas.microsoft.com/office/drawing/2014/main" id="{9E07804B-13FC-9F4C-8888-97F387E8796E}"/>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324131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6646">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6" name="Title 24">
            <a:extLst>
              <a:ext uri="{FF2B5EF4-FFF2-40B4-BE49-F238E27FC236}">
                <a16:creationId xmlns:a16="http://schemas.microsoft.com/office/drawing/2014/main" id="{75AA9749-A0D2-4406-A960-2FEBCA97D295}"/>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7" name="Picture Placeholder 8">
            <a:extLst>
              <a:ext uri="{FF2B5EF4-FFF2-40B4-BE49-F238E27FC236}">
                <a16:creationId xmlns:a16="http://schemas.microsoft.com/office/drawing/2014/main" id="{C5420959-9E2C-4756-B905-A4A79E99B241}"/>
              </a:ext>
            </a:extLst>
          </p:cNvPr>
          <p:cNvSpPr>
            <a:spLocks noGrp="1"/>
          </p:cNvSpPr>
          <p:nvPr>
            <p:ph type="pic" sz="quarter" idx="14"/>
          </p:nvPr>
        </p:nvSpPr>
        <p:spPr>
          <a:xfrm>
            <a:off x="976203" y="1725078"/>
            <a:ext cx="3595797" cy="248510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Text Placeholder 9">
            <a:extLst>
              <a:ext uri="{FF2B5EF4-FFF2-40B4-BE49-F238E27FC236}">
                <a16:creationId xmlns:a16="http://schemas.microsoft.com/office/drawing/2014/main" id="{8E4DEECA-8DD8-4F7A-BCAB-0AF4E7AC9946}"/>
              </a:ext>
            </a:extLst>
          </p:cNvPr>
          <p:cNvSpPr>
            <a:spLocks noGrp="1"/>
          </p:cNvSpPr>
          <p:nvPr>
            <p:ph type="body" sz="quarter" idx="15" hasCustomPrompt="1"/>
          </p:nvPr>
        </p:nvSpPr>
        <p:spPr>
          <a:xfrm>
            <a:off x="5301357" y="1365647"/>
            <a:ext cx="3386515" cy="3078748"/>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p>
          <a:p>
            <a:pPr lvl="0"/>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9182CA34-897C-9943-865B-5EC69B386280}"/>
              </a:ext>
            </a:extLst>
          </p:cNvPr>
          <p:cNvSpPr>
            <a:spLocks noGrp="1"/>
          </p:cNvSpPr>
          <p:nvPr>
            <p:ph type="ftr" sz="quarter" idx="17"/>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62176B4C-32C3-BD4B-B666-E64A50C62E90}"/>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90194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8710">
          <p15:clr>
            <a:srgbClr val="9FCC3B"/>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Below">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2F7C10D4-A8F6-4CC7-AC4D-06CB6329C271}"/>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0" name="Picture Placeholder 8">
            <a:extLst>
              <a:ext uri="{FF2B5EF4-FFF2-40B4-BE49-F238E27FC236}">
                <a16:creationId xmlns:a16="http://schemas.microsoft.com/office/drawing/2014/main" id="{9B82FECD-B4F3-4F7B-BF2A-7BE0534FBFED}"/>
              </a:ext>
            </a:extLst>
          </p:cNvPr>
          <p:cNvSpPr>
            <a:spLocks noGrp="1"/>
          </p:cNvSpPr>
          <p:nvPr>
            <p:ph type="pic" sz="quarter" idx="18"/>
          </p:nvPr>
        </p:nvSpPr>
        <p:spPr>
          <a:xfrm>
            <a:off x="1620603" y="2571750"/>
            <a:ext cx="5902793" cy="1793391"/>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15" name="Text Placeholder 9">
            <a:extLst>
              <a:ext uri="{FF2B5EF4-FFF2-40B4-BE49-F238E27FC236}">
                <a16:creationId xmlns:a16="http://schemas.microsoft.com/office/drawing/2014/main" id="{7932DB2E-9594-4FCE-A26D-416626EBB89F}"/>
              </a:ext>
            </a:extLst>
          </p:cNvPr>
          <p:cNvSpPr>
            <a:spLocks noGrp="1"/>
          </p:cNvSpPr>
          <p:nvPr>
            <p:ph type="body" sz="quarter" idx="15" hasCustomPrompt="1"/>
          </p:nvPr>
        </p:nvSpPr>
        <p:spPr>
          <a:xfrm>
            <a:off x="731614" y="1365646"/>
            <a:ext cx="7680773" cy="1092773"/>
          </a:xfrm>
        </p:spPr>
        <p:txBody>
          <a:bodyPr anchor="t">
            <a:normAutofit/>
          </a:bodyPr>
          <a:lstStyle>
            <a:lvl1pPr marL="0" indent="0">
              <a:lnSpc>
                <a:spcPct val="150000"/>
              </a:lnSpc>
              <a:spcBef>
                <a:spcPts val="375"/>
              </a:spcBef>
              <a:buNone/>
              <a:defRPr sz="1650">
                <a:latin typeface="+mn-lt"/>
              </a:defRPr>
            </a:lvl1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p>
        </p:txBody>
      </p:sp>
      <p:sp>
        <p:nvSpPr>
          <p:cNvPr id="2" name="Footer Placeholder 1">
            <a:extLst>
              <a:ext uri="{FF2B5EF4-FFF2-40B4-BE49-F238E27FC236}">
                <a16:creationId xmlns:a16="http://schemas.microsoft.com/office/drawing/2014/main" id="{47B721A8-E915-7E49-B32D-4491D3C99094}"/>
              </a:ext>
            </a:extLst>
          </p:cNvPr>
          <p:cNvSpPr>
            <a:spLocks noGrp="1"/>
          </p:cNvSpPr>
          <p:nvPr>
            <p:ph type="ftr" sz="quarter" idx="20"/>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4B3D06B1-7C4A-9343-B57D-A6B7D1FEAEB5}"/>
              </a:ext>
            </a:extLst>
          </p:cNvPr>
          <p:cNvSpPr>
            <a:spLocks noGrp="1"/>
          </p:cNvSpPr>
          <p:nvPr>
            <p:ph type="sldNum" sz="quarter" idx="21"/>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046084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2AC7C9A0-C487-1A4B-8E10-0C14D57A77EF}"/>
              </a:ext>
            </a:extLst>
          </p:cNvPr>
          <p:cNvSpPr>
            <a:spLocks noGrp="1"/>
          </p:cNvSpPr>
          <p:nvPr>
            <p:ph type="pic" sz="quarter" idx="15"/>
          </p:nvPr>
        </p:nvSpPr>
        <p:spPr>
          <a:xfrm>
            <a:off x="3460267" y="175740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AA46D0FC-61EB-8347-B0F4-17667E5F08BA}"/>
              </a:ext>
            </a:extLst>
          </p:cNvPr>
          <p:cNvSpPr>
            <a:spLocks noGrp="1"/>
          </p:cNvSpPr>
          <p:nvPr>
            <p:ph type="pic" sz="quarter" idx="16"/>
          </p:nvPr>
        </p:nvSpPr>
        <p:spPr>
          <a:xfrm>
            <a:off x="4843397" y="175740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9" name="Picture Placeholder 8">
            <a:extLst>
              <a:ext uri="{FF2B5EF4-FFF2-40B4-BE49-F238E27FC236}">
                <a16:creationId xmlns:a16="http://schemas.microsoft.com/office/drawing/2014/main" id="{236122E8-E51B-D348-ACE9-189658BA7F8D}"/>
              </a:ext>
            </a:extLst>
          </p:cNvPr>
          <p:cNvSpPr>
            <a:spLocks noGrp="1"/>
          </p:cNvSpPr>
          <p:nvPr>
            <p:ph type="pic" sz="quarter" idx="17"/>
          </p:nvPr>
        </p:nvSpPr>
        <p:spPr>
          <a:xfrm>
            <a:off x="3460267" y="314646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10" name="Picture Placeholder 8">
            <a:extLst>
              <a:ext uri="{FF2B5EF4-FFF2-40B4-BE49-F238E27FC236}">
                <a16:creationId xmlns:a16="http://schemas.microsoft.com/office/drawing/2014/main" id="{39A8D908-7BD3-2E48-80AC-D9C030BD4B9A}"/>
              </a:ext>
            </a:extLst>
          </p:cNvPr>
          <p:cNvSpPr>
            <a:spLocks noGrp="1"/>
          </p:cNvSpPr>
          <p:nvPr>
            <p:ph type="pic" sz="quarter" idx="18"/>
          </p:nvPr>
        </p:nvSpPr>
        <p:spPr>
          <a:xfrm>
            <a:off x="4843397" y="314646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12" name="Title 24">
            <a:extLst>
              <a:ext uri="{FF2B5EF4-FFF2-40B4-BE49-F238E27FC236}">
                <a16:creationId xmlns:a16="http://schemas.microsoft.com/office/drawing/2014/main" id="{C33CEA8E-2105-4BF6-94DD-CE601A816E02}"/>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4" name="Text Placeholder 9">
            <a:extLst>
              <a:ext uri="{FF2B5EF4-FFF2-40B4-BE49-F238E27FC236}">
                <a16:creationId xmlns:a16="http://schemas.microsoft.com/office/drawing/2014/main" id="{1B287D08-CD62-47F5-983A-E0E6E9A5D32F}"/>
              </a:ext>
            </a:extLst>
          </p:cNvPr>
          <p:cNvSpPr>
            <a:spLocks noGrp="1"/>
          </p:cNvSpPr>
          <p:nvPr>
            <p:ph type="body" sz="quarter" idx="20" hasCustomPrompt="1"/>
          </p:nvPr>
        </p:nvSpPr>
        <p:spPr>
          <a:xfrm>
            <a:off x="6333962" y="1513232"/>
            <a:ext cx="2353910" cy="2855016"/>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15" name="Text Placeholder 9">
            <a:extLst>
              <a:ext uri="{FF2B5EF4-FFF2-40B4-BE49-F238E27FC236}">
                <a16:creationId xmlns:a16="http://schemas.microsoft.com/office/drawing/2014/main" id="{972E76DF-7C03-41FA-AD81-BB38C36DD09C}"/>
              </a:ext>
            </a:extLst>
          </p:cNvPr>
          <p:cNvSpPr>
            <a:spLocks noGrp="1"/>
          </p:cNvSpPr>
          <p:nvPr>
            <p:ph type="body" sz="quarter" idx="21" hasCustomPrompt="1"/>
          </p:nvPr>
        </p:nvSpPr>
        <p:spPr>
          <a:xfrm>
            <a:off x="631169" y="1513232"/>
            <a:ext cx="2353910" cy="2855016"/>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CE704549-32CF-D048-970B-E8B897834BA3}"/>
              </a:ext>
            </a:extLst>
          </p:cNvPr>
          <p:cNvSpPr>
            <a:spLocks noGrp="1"/>
          </p:cNvSpPr>
          <p:nvPr>
            <p:ph type="ftr" sz="quarter" idx="22"/>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93F1AFF9-3501-9741-83C9-B4C809225619}"/>
              </a:ext>
            </a:extLst>
          </p:cNvPr>
          <p:cNvSpPr>
            <a:spLocks noGrp="1"/>
          </p:cNvSpPr>
          <p:nvPr>
            <p:ph type="sldNum" sz="quarter" idx="23"/>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6375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7678">
          <p15:clr>
            <a:srgbClr val="9FCC3B"/>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4"/>
            <a:ext cx="7886700" cy="994172"/>
          </a:xfrm>
          <a:prstGeom prst="rect">
            <a:avLst/>
          </a:prstGeom>
          <a:effectLst>
            <a:outerShdw blurRad="38100" dist="38100" dir="2700000" algn="ctr" rotWithShape="0">
              <a:schemeClr val="bg1">
                <a:alpha val="43000"/>
              </a:schemeClr>
            </a:outerShdw>
          </a:effectLst>
        </p:spPr>
        <p:txBody>
          <a:bodyPr vert="horz" lIns="91440" tIns="45720" rIns="91440" bIns="45720" rtlCol="0" anchor="ctr">
            <a:normAutofit/>
          </a:bodyPr>
          <a:lstStyle/>
          <a:p>
            <a:pPr marL="0" marR="0" lvl="0" indent="0" algn="l" defTabSz="510191" rtl="0" eaLnBrk="1" fontAlgn="auto" latinLnBrk="0" hangingPunct="1">
              <a:lnSpc>
                <a:spcPct val="100000"/>
              </a:lnSpc>
              <a:spcBef>
                <a:spcPts val="0"/>
              </a:spcBef>
              <a:spcAft>
                <a:spcPts val="0"/>
              </a:spcAft>
              <a:buClrTx/>
              <a:buSzPts val="5200"/>
              <a:buFontTx/>
              <a:buNone/>
              <a:tabLst/>
              <a:defRPr/>
            </a:pPr>
            <a:r>
              <a:rPr lang="zh-TW" altLang="en-US"/>
              <a:t>按一下以編輯母片標題樣式</a:t>
            </a:r>
            <a:endParaRPr lang="en-US" dirty="0"/>
          </a:p>
        </p:txBody>
      </p:sp>
      <p:sp>
        <p:nvSpPr>
          <p:cNvPr id="3" name="Text Placeholder 2"/>
          <p:cNvSpPr>
            <a:spLocks noGrp="1"/>
          </p:cNvSpPr>
          <p:nvPr>
            <p:ph type="body" idx="1"/>
          </p:nvPr>
        </p:nvSpPr>
        <p:spPr>
          <a:xfrm>
            <a:off x="628651" y="1369219"/>
            <a:ext cx="7886700" cy="3263504"/>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1" y="4767263"/>
            <a:ext cx="2057400" cy="273844"/>
          </a:xfrm>
          <a:prstGeom prst="rect">
            <a:avLst/>
          </a:prstGeom>
        </p:spPr>
        <p:txBody>
          <a:bodyPr vert="horz" lIns="91440" tIns="45720" rIns="91440" bIns="45720" rtlCol="0" anchor="ctr"/>
          <a:lstStyle>
            <a:lvl1pPr algn="l">
              <a:defRPr sz="900">
                <a:solidFill>
                  <a:schemeClr val="bg2">
                    <a:lumMod val="50000"/>
                  </a:schemeClr>
                </a:solidFill>
              </a:defRPr>
            </a:lvl1pPr>
          </a:lstStyle>
          <a:p>
            <a:endParaRPr lang="zh-HK" altLang="en-US"/>
          </a:p>
        </p:txBody>
      </p:sp>
      <p:sp>
        <p:nvSpPr>
          <p:cNvPr id="5" name="Footer Placeholder 4"/>
          <p:cNvSpPr>
            <a:spLocks noGrp="1"/>
          </p:cNvSpPr>
          <p:nvPr>
            <p:ph type="ftr" sz="quarter" idx="3"/>
          </p:nvPr>
        </p:nvSpPr>
        <p:spPr>
          <a:xfrm>
            <a:off x="3028951" y="4767263"/>
            <a:ext cx="3086100" cy="273844"/>
          </a:xfrm>
          <a:prstGeom prst="rect">
            <a:avLst/>
          </a:prstGeom>
        </p:spPr>
        <p:txBody>
          <a:bodyPr vert="horz" lIns="91440" tIns="45720" rIns="91440" bIns="45720" rtlCol="0" anchor="ctr"/>
          <a:lstStyle>
            <a:lvl1pPr algn="ctr">
              <a:defRPr sz="900">
                <a:solidFill>
                  <a:schemeClr val="bg2">
                    <a:lumMod val="50000"/>
                  </a:schemeClr>
                </a:solidFill>
              </a:defRPr>
            </a:lvl1pPr>
          </a:lstStyle>
          <a:p>
            <a:endParaRPr lang="zh-HK"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2">
                    <a:lumMod val="50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7" name="Footer Placeholder 4">
            <a:extLst>
              <a:ext uri="{FF2B5EF4-FFF2-40B4-BE49-F238E27FC236}">
                <a16:creationId xmlns:a16="http://schemas.microsoft.com/office/drawing/2014/main" id="{1A2AE939-ABFF-1947-BC7C-301F2F8C7484}"/>
              </a:ext>
            </a:extLst>
          </p:cNvPr>
          <p:cNvSpPr txBox="1">
            <a:spLocks/>
          </p:cNvSpPr>
          <p:nvPr userDrawn="1"/>
        </p:nvSpPr>
        <p:spPr>
          <a:xfrm>
            <a:off x="7116270" y="7557"/>
            <a:ext cx="2118415" cy="95407"/>
          </a:xfrm>
          <a:prstGeom prst="rect">
            <a:avLst/>
          </a:prstGeom>
        </p:spPr>
        <p:txBody>
          <a:bodyPr vert="horz" lIns="91440" tIns="45720" rIns="91440" bIns="45720" rtlCol="0" anchor="ctr"/>
          <a:lstStyle>
            <a:defPPr>
              <a:defRPr lang="en-US"/>
            </a:defPPr>
            <a:lvl1pPr marL="0" algn="l" defTabSz="1828434" rtl="0" eaLnBrk="1" latinLnBrk="0" hangingPunct="1">
              <a:defRPr sz="600"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dirty="0"/>
              <a:t>Copyright </a:t>
            </a:r>
            <a:r>
              <a:rPr lang="en-HK" dirty="0"/>
              <a:t>© 2021 Krystal Institute Limited. All rights reserved.</a:t>
            </a:r>
            <a:endParaRPr lang="en-US" dirty="0"/>
          </a:p>
        </p:txBody>
      </p:sp>
    </p:spTree>
    <p:extLst>
      <p:ext uri="{BB962C8B-B14F-4D97-AF65-F5344CB8AC3E}">
        <p14:creationId xmlns:p14="http://schemas.microsoft.com/office/powerpoint/2010/main" val="5438665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5" r:id="rId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685640" rtl="0" eaLnBrk="1" latinLnBrk="0" hangingPunct="1">
        <a:lnSpc>
          <a:spcPct val="90000"/>
        </a:lnSpc>
        <a:spcBef>
          <a:spcPct val="0"/>
        </a:spcBef>
        <a:buNone/>
        <a:defRPr kumimoji="0" lang="en-US" sz="3300" b="1" i="0" u="none" strike="noStrike" kern="1200" cap="none" spc="0" normalizeH="0" baseline="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p:titleStyle>
    <p:bodyStyle>
      <a:lvl1pPr marL="0" indent="0" algn="l" defTabSz="685640" rtl="0" eaLnBrk="1" latinLnBrk="0" hangingPunct="1">
        <a:lnSpc>
          <a:spcPct val="90000"/>
        </a:lnSpc>
        <a:spcBef>
          <a:spcPts val="750"/>
        </a:spcBef>
        <a:buFont typeface="Arial" panose="020B0604020202020204" pitchFamily="34" charset="0"/>
        <a:buNone/>
        <a:defRPr sz="1650" kern="1200">
          <a:solidFill>
            <a:schemeClr val="bg1"/>
          </a:solidFill>
          <a:latin typeface="Lato Medium" panose="020F0502020204030203"/>
          <a:ea typeface="+mn-ea"/>
          <a:cs typeface="+mn-cs"/>
        </a:defRPr>
      </a:lvl1pPr>
      <a:lvl2pPr marL="342820" indent="0" algn="l" defTabSz="685640" rtl="0" eaLnBrk="1" latinLnBrk="0" hangingPunct="1">
        <a:lnSpc>
          <a:spcPct val="90000"/>
        </a:lnSpc>
        <a:spcBef>
          <a:spcPts val="375"/>
        </a:spcBef>
        <a:buFont typeface="Arial" panose="020B0604020202020204" pitchFamily="34" charset="0"/>
        <a:buNone/>
        <a:defRPr sz="1500" kern="1200">
          <a:solidFill>
            <a:schemeClr val="bg1"/>
          </a:solidFill>
          <a:latin typeface="Lato Light" panose="020F0502020204030203"/>
          <a:ea typeface="+mn-ea"/>
          <a:cs typeface="+mn-cs"/>
        </a:defRPr>
      </a:lvl2pPr>
      <a:lvl3pPr marL="685640" indent="0" algn="l" defTabSz="685640" rtl="0" eaLnBrk="1" latinLnBrk="0" hangingPunct="1">
        <a:lnSpc>
          <a:spcPct val="90000"/>
        </a:lnSpc>
        <a:spcBef>
          <a:spcPts val="375"/>
        </a:spcBef>
        <a:buFont typeface="Arial" panose="020B0604020202020204" pitchFamily="34" charset="0"/>
        <a:buNone/>
        <a:defRPr sz="1200" kern="1200">
          <a:solidFill>
            <a:schemeClr val="bg1"/>
          </a:solidFill>
          <a:latin typeface="Lato Light" panose="020F0502020204030203"/>
          <a:ea typeface="+mn-ea"/>
          <a:cs typeface="+mn-cs"/>
        </a:defRPr>
      </a:lvl3pPr>
      <a:lvl4pPr marL="1028460" indent="0" algn="l" defTabSz="685640" rtl="0" eaLnBrk="1" latinLnBrk="0" hangingPunct="1">
        <a:lnSpc>
          <a:spcPct val="90000"/>
        </a:lnSpc>
        <a:spcBef>
          <a:spcPts val="375"/>
        </a:spcBef>
        <a:buFont typeface="Arial" panose="020B0604020202020204" pitchFamily="34" charset="0"/>
        <a:buNone/>
        <a:defRPr sz="1050" kern="1200">
          <a:solidFill>
            <a:schemeClr val="bg1"/>
          </a:solidFill>
          <a:latin typeface="Lato Light" panose="020F0502020204030203"/>
          <a:ea typeface="+mn-ea"/>
          <a:cs typeface="+mn-cs"/>
        </a:defRPr>
      </a:lvl4pPr>
      <a:lvl5pPr marL="1371280" indent="0" algn="l" defTabSz="685640" rtl="0" eaLnBrk="1" latinLnBrk="0" hangingPunct="1">
        <a:lnSpc>
          <a:spcPct val="90000"/>
        </a:lnSpc>
        <a:spcBef>
          <a:spcPts val="375"/>
        </a:spcBef>
        <a:buFont typeface="Arial" panose="020B0604020202020204" pitchFamily="34" charset="0"/>
        <a:buNone/>
        <a:defRPr sz="1050" kern="1200">
          <a:solidFill>
            <a:schemeClr val="bg1"/>
          </a:solidFill>
          <a:latin typeface="Lato Light" panose="020F0502020204030203"/>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40" rtl="0" eaLnBrk="1" latinLnBrk="0" hangingPunct="1">
        <a:defRPr sz="1350" kern="1200">
          <a:solidFill>
            <a:schemeClr val="tx1"/>
          </a:solidFill>
          <a:latin typeface="+mn-lt"/>
          <a:ea typeface="+mn-ea"/>
          <a:cs typeface="+mn-cs"/>
        </a:defRPr>
      </a:lvl1pPr>
      <a:lvl2pPr marL="342820" algn="l" defTabSz="685640" rtl="0" eaLnBrk="1" latinLnBrk="0" hangingPunct="1">
        <a:defRPr sz="1350" kern="1200">
          <a:solidFill>
            <a:schemeClr val="tx1"/>
          </a:solidFill>
          <a:latin typeface="+mn-lt"/>
          <a:ea typeface="+mn-ea"/>
          <a:cs typeface="+mn-cs"/>
        </a:defRPr>
      </a:lvl2pPr>
      <a:lvl3pPr marL="685640" algn="l" defTabSz="685640" rtl="0" eaLnBrk="1" latinLnBrk="0" hangingPunct="1">
        <a:defRPr sz="1350" kern="1200">
          <a:solidFill>
            <a:schemeClr val="tx1"/>
          </a:solidFill>
          <a:latin typeface="+mn-lt"/>
          <a:ea typeface="+mn-ea"/>
          <a:cs typeface="+mn-cs"/>
        </a:defRPr>
      </a:lvl3pPr>
      <a:lvl4pPr marL="1028460" algn="l" defTabSz="685640" rtl="0" eaLnBrk="1" latinLnBrk="0" hangingPunct="1">
        <a:defRPr sz="1350" kern="1200">
          <a:solidFill>
            <a:schemeClr val="tx1"/>
          </a:solidFill>
          <a:latin typeface="+mn-lt"/>
          <a:ea typeface="+mn-ea"/>
          <a:cs typeface="+mn-cs"/>
        </a:defRPr>
      </a:lvl4pPr>
      <a:lvl5pPr marL="1371280" algn="l" defTabSz="685640" rtl="0" eaLnBrk="1" latinLnBrk="0" hangingPunct="1">
        <a:defRPr sz="1350" kern="1200">
          <a:solidFill>
            <a:schemeClr val="tx1"/>
          </a:solidFill>
          <a:latin typeface="+mn-lt"/>
          <a:ea typeface="+mn-ea"/>
          <a:cs typeface="+mn-cs"/>
        </a:defRPr>
      </a:lvl5pPr>
      <a:lvl6pPr marL="1714100" algn="l" defTabSz="685640" rtl="0" eaLnBrk="1" latinLnBrk="0" hangingPunct="1">
        <a:defRPr sz="1350" kern="1200">
          <a:solidFill>
            <a:schemeClr val="tx1"/>
          </a:solidFill>
          <a:latin typeface="+mn-lt"/>
          <a:ea typeface="+mn-ea"/>
          <a:cs typeface="+mn-cs"/>
        </a:defRPr>
      </a:lvl6pPr>
      <a:lvl7pPr marL="2056920" algn="l" defTabSz="685640" rtl="0" eaLnBrk="1" latinLnBrk="0" hangingPunct="1">
        <a:defRPr sz="1350" kern="1200">
          <a:solidFill>
            <a:schemeClr val="tx1"/>
          </a:solidFill>
          <a:latin typeface="+mn-lt"/>
          <a:ea typeface="+mn-ea"/>
          <a:cs typeface="+mn-cs"/>
        </a:defRPr>
      </a:lvl7pPr>
      <a:lvl8pPr marL="2399740" algn="l" defTabSz="685640" rtl="0" eaLnBrk="1" latinLnBrk="0" hangingPunct="1">
        <a:defRPr sz="1350" kern="1200">
          <a:solidFill>
            <a:schemeClr val="tx1"/>
          </a:solidFill>
          <a:latin typeface="+mn-lt"/>
          <a:ea typeface="+mn-ea"/>
          <a:cs typeface="+mn-cs"/>
        </a:defRPr>
      </a:lvl8pPr>
      <a:lvl9pPr marL="2742559" algn="l" defTabSz="68564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4">
          <p15:clr>
            <a:srgbClr val="547EBF"/>
          </p15:clr>
        </p15:guide>
        <p15:guide id="2" orient="horz" pos="8016">
          <p15:clr>
            <a:srgbClr val="547EBF"/>
          </p15:clr>
        </p15:guide>
        <p15:guide id="3" pos="766">
          <p15:clr>
            <a:srgbClr val="547EBF"/>
          </p15:clr>
        </p15:guide>
        <p15:guide id="4" pos="14590">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223" y="573882"/>
            <a:ext cx="7875299" cy="38087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1" y="1369219"/>
            <a:ext cx="7886700" cy="295284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solidFill>
              </a:defRPr>
            </a:lvl1pPr>
          </a:lstStyle>
          <a:p>
            <a:fld id="{48F63A3B-78C7-47BE-AE5E-E10140E04643}" type="slidenum">
              <a:rPr lang="en-US" smtClean="0"/>
              <a:pPr/>
              <a:t>‹#›</a:t>
            </a:fld>
            <a:endParaRPr lang="en-US" dirty="0"/>
          </a:p>
        </p:txBody>
      </p:sp>
      <p:sp>
        <p:nvSpPr>
          <p:cNvPr id="10" name="Footer Placeholder 4">
            <a:extLst>
              <a:ext uri="{FF2B5EF4-FFF2-40B4-BE49-F238E27FC236}">
                <a16:creationId xmlns:a16="http://schemas.microsoft.com/office/drawing/2014/main" id="{F83720A3-979E-8645-9E6D-3891D1B2EA13}"/>
              </a:ext>
            </a:extLst>
          </p:cNvPr>
          <p:cNvSpPr txBox="1">
            <a:spLocks/>
          </p:cNvSpPr>
          <p:nvPr userDrawn="1"/>
        </p:nvSpPr>
        <p:spPr>
          <a:xfrm>
            <a:off x="7116270" y="7557"/>
            <a:ext cx="2118415" cy="95407"/>
          </a:xfrm>
          <a:prstGeom prst="rect">
            <a:avLst/>
          </a:prstGeom>
        </p:spPr>
        <p:txBody>
          <a:bodyPr vert="horz" lIns="91440" tIns="45720" rIns="91440" bIns="45720" rtlCol="0" anchor="ctr"/>
          <a:lstStyle>
            <a:defPPr>
              <a:defRPr lang="en-US"/>
            </a:defPPr>
            <a:lvl1pPr marL="0" algn="l" defTabSz="1828434" rtl="0" eaLnBrk="1" latinLnBrk="0" hangingPunct="1">
              <a:defRPr sz="600"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Copyright </a:t>
            </a:r>
            <a:r>
              <a:rPr lang="en-HK" dirty="0">
                <a:latin typeface="Calibri" panose="020F0502020204030204" pitchFamily="34" charset="0"/>
                <a:cs typeface="Calibri" panose="020F0502020204030204" pitchFamily="34" charset="0"/>
              </a:rPr>
              <a:t>© 2021 Krystal Institute Limited. All rights reserved.</a:t>
            </a:r>
            <a:endParaRPr lang="en-US" dirty="0">
              <a:latin typeface="Calibri" panose="020F0502020204030204" pitchFamily="34" charset="0"/>
              <a:cs typeface="Calibri" panose="020F0502020204030204" pitchFamily="34" charset="0"/>
            </a:endParaRPr>
          </a:p>
        </p:txBody>
      </p:sp>
      <p:sp>
        <p:nvSpPr>
          <p:cNvPr id="8" name="Text Placeholder 3">
            <a:extLst>
              <a:ext uri="{FF2B5EF4-FFF2-40B4-BE49-F238E27FC236}">
                <a16:creationId xmlns:a16="http://schemas.microsoft.com/office/drawing/2014/main" id="{17C0A610-5777-4841-A610-67EBE6C07891}"/>
              </a:ext>
            </a:extLst>
          </p:cNvPr>
          <p:cNvSpPr txBox="1">
            <a:spLocks/>
          </p:cNvSpPr>
          <p:nvPr userDrawn="1"/>
        </p:nvSpPr>
        <p:spPr>
          <a:xfrm>
            <a:off x="628279" y="371475"/>
            <a:ext cx="2172266" cy="202407"/>
          </a:xfrm>
          <a:prstGeom prst="rect">
            <a:avLst/>
          </a:prstGeom>
        </p:spPr>
        <p:txBody>
          <a:bodyPr/>
          <a:lstStyle>
            <a:lvl1pPr marL="214313" indent="-214313" algn="l" defTabSz="685640" rtl="0" eaLnBrk="1" latinLnBrk="0" hangingPunct="1">
              <a:lnSpc>
                <a:spcPct val="90000"/>
              </a:lnSpc>
              <a:spcBef>
                <a:spcPts val="750"/>
              </a:spcBef>
              <a:buFont typeface="Arial" panose="020B0604020202020204" pitchFamily="34" charset="0"/>
              <a:buNone/>
              <a:defRPr sz="1050" kern="1200">
                <a:solidFill>
                  <a:schemeClr val="bg1"/>
                </a:solidFill>
                <a:latin typeface="Lato Medium" panose="020F0502020204030203"/>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050" kern="1200">
                <a:solidFill>
                  <a:schemeClr val="bg1"/>
                </a:solidFill>
                <a:latin typeface="Daytona Pro Condensed Light" panose="020B0306030503040204" pitchFamily="34" charset="0"/>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050" kern="1200">
                <a:solidFill>
                  <a:schemeClr val="bg1"/>
                </a:solidFill>
                <a:latin typeface="Daytona Pro Condensed Light" panose="020B0306030503040204" pitchFamily="34" charset="0"/>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050" kern="1200">
                <a:solidFill>
                  <a:schemeClr val="bg1"/>
                </a:solidFill>
                <a:latin typeface="Daytona Pro Condensed Light" panose="020B0306030503040204" pitchFamily="34" charset="0"/>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HK" b="0" i="0" dirty="0">
              <a:latin typeface="Daytona Condensed Light" panose="020B0306030503040204" pitchFamily="34" charset="0"/>
            </a:endParaRPr>
          </a:p>
        </p:txBody>
      </p:sp>
      <p:sp>
        <p:nvSpPr>
          <p:cNvPr id="7" name="Title Placeholder 1">
            <a:extLst>
              <a:ext uri="{FF2B5EF4-FFF2-40B4-BE49-F238E27FC236}">
                <a16:creationId xmlns:a16="http://schemas.microsoft.com/office/drawing/2014/main" id="{EF9B43F9-99F7-014A-9D41-B38179B15919}"/>
              </a:ext>
            </a:extLst>
          </p:cNvPr>
          <p:cNvSpPr txBox="1">
            <a:spLocks/>
          </p:cNvSpPr>
          <p:nvPr userDrawn="1"/>
        </p:nvSpPr>
        <p:spPr>
          <a:xfrm>
            <a:off x="626222" y="181038"/>
            <a:ext cx="7875299" cy="380874"/>
          </a:xfrm>
          <a:prstGeom prst="rect">
            <a:avLst/>
          </a:prstGeom>
        </p:spPr>
        <p:txBody>
          <a:bodyPr vert="horz" lIns="91440" tIns="45720" rIns="91440" bIns="45720" rtlCol="0" anchor="ctr">
            <a:noAutofit/>
          </a:bodyPr>
          <a:lstStyle>
            <a:lvl1pPr marL="0" algn="l" defTabSz="685663" rtl="0" eaLnBrk="1" latinLnBrk="0" hangingPunct="1">
              <a:lnSpc>
                <a:spcPct val="90000"/>
              </a:lnSpc>
              <a:spcBef>
                <a:spcPct val="0"/>
              </a:spcBef>
              <a:buNone/>
              <a:defRPr lang="en-US" sz="2250" kern="1200" dirty="0">
                <a:solidFill>
                  <a:schemeClr val="bg1"/>
                </a:solidFill>
                <a:effectLst>
                  <a:outerShdw blurRad="38100" dist="38100" dir="2700000" algn="ctr" rotWithShape="0">
                    <a:schemeClr val="bg1">
                      <a:alpha val="43000"/>
                    </a:schemeClr>
                  </a:outerShdw>
                </a:effectLst>
                <a:latin typeface="Lato Medium" panose="020F0502020204030203"/>
                <a:ea typeface="Roboto Medium" panose="02000000000000000000" pitchFamily="2" charset="0"/>
                <a:cs typeface="+mj-cs"/>
              </a:defRPr>
            </a:lvl1pPr>
          </a:lstStyle>
          <a:p>
            <a:endParaRPr lang="en-HK" sz="1050" b="0" dirty="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 Placeholder 3">
            <a:extLst>
              <a:ext uri="{FF2B5EF4-FFF2-40B4-BE49-F238E27FC236}">
                <a16:creationId xmlns:a16="http://schemas.microsoft.com/office/drawing/2014/main" id="{D5C5725D-2D4D-8141-87AA-85B98F9674F6}"/>
              </a:ext>
            </a:extLst>
          </p:cNvPr>
          <p:cNvSpPr txBox="1">
            <a:spLocks/>
          </p:cNvSpPr>
          <p:nvPr userDrawn="1"/>
        </p:nvSpPr>
        <p:spPr>
          <a:xfrm>
            <a:off x="626222" y="359505"/>
            <a:ext cx="2172266" cy="202407"/>
          </a:xfrm>
          <a:prstGeom prst="rect">
            <a:avLst/>
          </a:prstGeom>
        </p:spPr>
        <p:txBody>
          <a:bodyPr/>
          <a:lstStyle>
            <a:lvl1pPr marL="214313" indent="-214313" algn="l" defTabSz="685640" rtl="0" eaLnBrk="1" latinLnBrk="0" hangingPunct="1">
              <a:lnSpc>
                <a:spcPct val="90000"/>
              </a:lnSpc>
              <a:spcBef>
                <a:spcPts val="750"/>
              </a:spcBef>
              <a:buFont typeface="Arial" panose="020B0604020202020204" pitchFamily="34" charset="0"/>
              <a:buNone/>
              <a:defRPr sz="1000" kern="1200">
                <a:solidFill>
                  <a:schemeClr val="bg1"/>
                </a:solidFill>
                <a:latin typeface="+mn-lt"/>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650" kern="1200">
                <a:solidFill>
                  <a:schemeClr val="bg1"/>
                </a:solidFill>
                <a:latin typeface="+mn-lt"/>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650" kern="1200">
                <a:solidFill>
                  <a:schemeClr val="bg1"/>
                </a:solidFill>
                <a:latin typeface="+mn-lt"/>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650" kern="1200">
                <a:solidFill>
                  <a:schemeClr val="bg1"/>
                </a:solidFill>
                <a:latin typeface="+mn-lt"/>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Char char="•"/>
            </a:pPr>
            <a:r>
              <a:rPr lang="en-HK" dirty="0"/>
              <a:t>UI/UX </a:t>
            </a:r>
            <a:r>
              <a:rPr lang="en-US" dirty="0"/>
              <a:t>Design</a:t>
            </a:r>
            <a:endParaRPr lang="en-HK" dirty="0"/>
          </a:p>
        </p:txBody>
      </p:sp>
    </p:spTree>
    <p:extLst>
      <p:ext uri="{BB962C8B-B14F-4D97-AF65-F5344CB8AC3E}">
        <p14:creationId xmlns:p14="http://schemas.microsoft.com/office/powerpoint/2010/main" val="208246540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685663" rtl="0" eaLnBrk="1" latinLnBrk="0" hangingPunct="1">
        <a:lnSpc>
          <a:spcPct val="90000"/>
        </a:lnSpc>
        <a:spcBef>
          <a:spcPct val="0"/>
        </a:spcBef>
        <a:buNone/>
        <a:defRPr lang="en-US" sz="2250" kern="1200" dirty="0">
          <a:solidFill>
            <a:schemeClr val="bg1"/>
          </a:solidFill>
          <a:effectLst>
            <a:outerShdw blurRad="38100" dist="38100" dir="2700000" algn="ctr" rotWithShape="0">
              <a:schemeClr val="bg1">
                <a:alpha val="43000"/>
              </a:schemeClr>
            </a:outerShdw>
          </a:effectLst>
          <a:latin typeface="Lato Medium" panose="020F0502020204030203"/>
          <a:ea typeface="Roboto Medium" panose="02000000000000000000" pitchFamily="2" charset="0"/>
          <a:cs typeface="+mj-cs"/>
        </a:defRPr>
      </a:lvl1pPr>
    </p:titleStyle>
    <p:bodyStyle>
      <a:lvl1pPr marL="214313" indent="-214313" algn="l" defTabSz="685640" rtl="0" eaLnBrk="1" latinLnBrk="0" hangingPunct="1">
        <a:lnSpc>
          <a:spcPct val="90000"/>
        </a:lnSpc>
        <a:spcBef>
          <a:spcPts val="750"/>
        </a:spcBef>
        <a:buFont typeface="Arial" panose="020B0604020202020204" pitchFamily="34" charset="0"/>
        <a:buChar char="•"/>
        <a:defRPr sz="1650" kern="1200">
          <a:solidFill>
            <a:schemeClr val="bg1"/>
          </a:solidFill>
          <a:latin typeface="+mn-lt"/>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650" kern="1200">
          <a:solidFill>
            <a:schemeClr val="bg1"/>
          </a:solidFill>
          <a:latin typeface="+mn-lt"/>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650" kern="1200">
          <a:solidFill>
            <a:schemeClr val="bg1"/>
          </a:solidFill>
          <a:latin typeface="+mn-lt"/>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650" kern="1200">
          <a:solidFill>
            <a:schemeClr val="bg1"/>
          </a:solidFill>
          <a:latin typeface="+mn-lt"/>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40" rtl="0" eaLnBrk="1" latinLnBrk="0" hangingPunct="1">
        <a:defRPr sz="1350" kern="1200">
          <a:solidFill>
            <a:schemeClr val="tx1"/>
          </a:solidFill>
          <a:latin typeface="+mn-lt"/>
          <a:ea typeface="+mn-ea"/>
          <a:cs typeface="+mn-cs"/>
        </a:defRPr>
      </a:lvl1pPr>
      <a:lvl2pPr marL="342820" algn="l" defTabSz="685640" rtl="0" eaLnBrk="1" latinLnBrk="0" hangingPunct="1">
        <a:defRPr sz="1350" kern="1200">
          <a:solidFill>
            <a:schemeClr val="tx1"/>
          </a:solidFill>
          <a:latin typeface="+mn-lt"/>
          <a:ea typeface="+mn-ea"/>
          <a:cs typeface="+mn-cs"/>
        </a:defRPr>
      </a:lvl2pPr>
      <a:lvl3pPr marL="685640" algn="l" defTabSz="685640" rtl="0" eaLnBrk="1" latinLnBrk="0" hangingPunct="1">
        <a:defRPr sz="1350" kern="1200">
          <a:solidFill>
            <a:schemeClr val="tx1"/>
          </a:solidFill>
          <a:latin typeface="+mn-lt"/>
          <a:ea typeface="+mn-ea"/>
          <a:cs typeface="+mn-cs"/>
        </a:defRPr>
      </a:lvl3pPr>
      <a:lvl4pPr marL="1028460" algn="l" defTabSz="685640" rtl="0" eaLnBrk="1" latinLnBrk="0" hangingPunct="1">
        <a:defRPr sz="1350" kern="1200">
          <a:solidFill>
            <a:schemeClr val="tx1"/>
          </a:solidFill>
          <a:latin typeface="+mn-lt"/>
          <a:ea typeface="+mn-ea"/>
          <a:cs typeface="+mn-cs"/>
        </a:defRPr>
      </a:lvl4pPr>
      <a:lvl5pPr marL="1371280" algn="l" defTabSz="685640" rtl="0" eaLnBrk="1" latinLnBrk="0" hangingPunct="1">
        <a:defRPr sz="1350" kern="1200">
          <a:solidFill>
            <a:schemeClr val="tx1"/>
          </a:solidFill>
          <a:latin typeface="+mn-lt"/>
          <a:ea typeface="+mn-ea"/>
          <a:cs typeface="+mn-cs"/>
        </a:defRPr>
      </a:lvl5pPr>
      <a:lvl6pPr marL="1714100" algn="l" defTabSz="685640" rtl="0" eaLnBrk="1" latinLnBrk="0" hangingPunct="1">
        <a:defRPr sz="1350" kern="1200">
          <a:solidFill>
            <a:schemeClr val="tx1"/>
          </a:solidFill>
          <a:latin typeface="+mn-lt"/>
          <a:ea typeface="+mn-ea"/>
          <a:cs typeface="+mn-cs"/>
        </a:defRPr>
      </a:lvl6pPr>
      <a:lvl7pPr marL="2056920" algn="l" defTabSz="685640" rtl="0" eaLnBrk="1" latinLnBrk="0" hangingPunct="1">
        <a:defRPr sz="1350" kern="1200">
          <a:solidFill>
            <a:schemeClr val="tx1"/>
          </a:solidFill>
          <a:latin typeface="+mn-lt"/>
          <a:ea typeface="+mn-ea"/>
          <a:cs typeface="+mn-cs"/>
        </a:defRPr>
      </a:lvl7pPr>
      <a:lvl8pPr marL="2399740" algn="l" defTabSz="685640" rtl="0" eaLnBrk="1" latinLnBrk="0" hangingPunct="1">
        <a:defRPr sz="1350" kern="1200">
          <a:solidFill>
            <a:schemeClr val="tx1"/>
          </a:solidFill>
          <a:latin typeface="+mn-lt"/>
          <a:ea typeface="+mn-ea"/>
          <a:cs typeface="+mn-cs"/>
        </a:defRPr>
      </a:lvl8pPr>
      <a:lvl9pPr marL="2742559" algn="l" defTabSz="68564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4">
          <p15:clr>
            <a:srgbClr val="547EBF"/>
          </p15:clr>
        </p15:guide>
        <p15:guide id="2" orient="horz" pos="8016">
          <p15:clr>
            <a:srgbClr val="547EBF"/>
          </p15:clr>
        </p15:guide>
        <p15:guide id="3" pos="766">
          <p15:clr>
            <a:srgbClr val="547EBF"/>
          </p15:clr>
        </p15:guide>
        <p15:guide id="4" pos="14590">
          <p15:clr>
            <a:srgbClr val="547EBF"/>
          </p15:clr>
        </p15:guide>
        <p15:guide id="5" orient="horz" pos="2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 Id="rId5" Type="http://schemas.openxmlformats.org/officeDocument/2006/relationships/image" Target="../media/image28.jp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2.jpg"/></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5.jpg"/><Relationship Id="rId4" Type="http://schemas.openxmlformats.org/officeDocument/2006/relationships/image" Target="../media/image44.jpg"/></Relationships>
</file>

<file path=ppt/slides/_rels/slide5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6.xml"/><Relationship Id="rId4" Type="http://schemas.openxmlformats.org/officeDocument/2006/relationships/image" Target="../media/image55.jpg"/></Relationships>
</file>

<file path=ppt/slides/_rels/slide61.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3.jpg"/><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65.jpg"/><Relationship Id="rId4" Type="http://schemas.openxmlformats.org/officeDocument/2006/relationships/image" Target="../media/image64.jpg"/></Relationships>
</file>

<file path=ppt/slides/_rels/slide6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68.jpg"/><Relationship Id="rId4" Type="http://schemas.openxmlformats.org/officeDocument/2006/relationships/image" Target="../media/image67.jpg"/></Relationships>
</file>

<file path=ppt/slides/_rels/slide6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71.jpg"/><Relationship Id="rId4" Type="http://schemas.openxmlformats.org/officeDocument/2006/relationships/image" Target="../media/image70.jpg"/></Relationships>
</file>

<file path=ppt/slides/_rels/slide6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6.xml"/><Relationship Id="rId5" Type="http://schemas.openxmlformats.org/officeDocument/2006/relationships/image" Target="../media/image83.jpg"/><Relationship Id="rId4" Type="http://schemas.openxmlformats.org/officeDocument/2006/relationships/image" Target="../media/image80.jpg"/></Relationships>
</file>

<file path=ppt/slides/_rels/slide7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6.xml"/><Relationship Id="rId4" Type="http://schemas.openxmlformats.org/officeDocument/2006/relationships/image" Target="../media/image86.jpg"/></Relationships>
</file>

<file path=ppt/slides/_rels/slide78.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6.xml"/><Relationship Id="rId4" Type="http://schemas.openxmlformats.org/officeDocument/2006/relationships/image" Target="../media/image89.jpg"/></Relationships>
</file>

<file path=ppt/slides/_rels/slide7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6.xml"/><Relationship Id="rId4" Type="http://schemas.openxmlformats.org/officeDocument/2006/relationships/image" Target="../media/image91.jpg"/></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6.xml"/><Relationship Id="rId5" Type="http://schemas.openxmlformats.org/officeDocument/2006/relationships/image" Target="../media/image95.jpg"/><Relationship Id="rId4" Type="http://schemas.openxmlformats.org/officeDocument/2006/relationships/image" Target="../media/image94.jpg"/></Relationships>
</file>

<file path=ppt/slides/_rels/slide8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97.jpg"/></Relationships>
</file>

<file path=ppt/slides/_rels/slide82.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99.jpg"/><Relationship Id="rId4" Type="http://schemas.openxmlformats.org/officeDocument/2006/relationships/image" Target="../media/image98.jpg"/></Relationships>
</file>

<file path=ppt/slides/_rels/slide8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02.jpg"/><Relationship Id="rId4" Type="http://schemas.openxmlformats.org/officeDocument/2006/relationships/image" Target="../media/image101.jpg"/></Relationships>
</file>

<file path=ppt/slides/_rels/slide8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s>
</file>

<file path=ppt/slides/_rels/slide8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10.jpg"/><Relationship Id="rId4" Type="http://schemas.openxmlformats.org/officeDocument/2006/relationships/image" Target="../media/image109.jpg"/></Relationships>
</file>

<file path=ppt/slides/_rels/slide8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ABED14-8D0E-2742-8814-E908F4405A74}"/>
              </a:ext>
            </a:extLst>
          </p:cNvPr>
          <p:cNvSpPr>
            <a:spLocks noGrp="1"/>
          </p:cNvSpPr>
          <p:nvPr>
            <p:ph type="body" sz="quarter" idx="10"/>
          </p:nvPr>
        </p:nvSpPr>
        <p:spPr/>
        <p:txBody>
          <a:bodyPr/>
          <a:lstStyle/>
          <a:p>
            <a:r>
              <a:rPr lang="en-US" altLang="zh-HK" dirty="0"/>
              <a:t>Lesson 2</a:t>
            </a:r>
            <a:r>
              <a:rPr lang="en-US" altLang="zh-TW" dirty="0"/>
              <a:t>: </a:t>
            </a:r>
            <a:r>
              <a:rPr lang="en-US" altLang="zh-HK" sz="3200" b="1" dirty="0">
                <a:solidFill>
                  <a:srgbClr val="282D36"/>
                </a:solidFill>
                <a:latin typeface="Lato"/>
                <a:ea typeface="Lato"/>
                <a:cs typeface="Lato"/>
                <a:sym typeface="Lato"/>
              </a:rPr>
              <a:t>UI/UX Design II</a:t>
            </a:r>
            <a:endParaRPr lang="en-US" dirty="0"/>
          </a:p>
        </p:txBody>
      </p:sp>
      <p:sp>
        <p:nvSpPr>
          <p:cNvPr id="3" name="Text Placeholder 2">
            <a:extLst>
              <a:ext uri="{FF2B5EF4-FFF2-40B4-BE49-F238E27FC236}">
                <a16:creationId xmlns:a16="http://schemas.microsoft.com/office/drawing/2014/main" id="{3B512518-62D2-A147-A6D9-9B2F072C9F23}"/>
              </a:ext>
            </a:extLst>
          </p:cNvPr>
          <p:cNvSpPr>
            <a:spLocks noGrp="1"/>
          </p:cNvSpPr>
          <p:nvPr>
            <p:ph type="body" sz="quarter" idx="12"/>
          </p:nvPr>
        </p:nvSpPr>
        <p:spPr/>
        <p:txBody>
          <a:bodyPr/>
          <a:lstStyle/>
          <a:p>
            <a:r>
              <a:rPr lang="en-US"/>
              <a:t>Presented by Krystal Educational Platform</a:t>
            </a:r>
            <a:endParaRPr lang="en-US" dirty="0"/>
          </a:p>
        </p:txBody>
      </p:sp>
      <p:sp>
        <p:nvSpPr>
          <p:cNvPr id="4" name="Text Placeholder 3">
            <a:extLst>
              <a:ext uri="{FF2B5EF4-FFF2-40B4-BE49-F238E27FC236}">
                <a16:creationId xmlns:a16="http://schemas.microsoft.com/office/drawing/2014/main" id="{773E1838-EC28-2A4F-87AE-71FBFA724839}"/>
              </a:ext>
            </a:extLst>
          </p:cNvPr>
          <p:cNvSpPr>
            <a:spLocks noGrp="1"/>
          </p:cNvSpPr>
          <p:nvPr>
            <p:ph type="body" sz="quarter" idx="15"/>
          </p:nvPr>
        </p:nvSpPr>
        <p:spPr/>
        <p:txBody>
          <a:bodyPr/>
          <a:lstStyle/>
          <a:p>
            <a:r>
              <a:rPr lang="en-US" altLang="zh-HK" dirty="0"/>
              <a:t>UI/UX Design</a:t>
            </a:r>
          </a:p>
          <a:p>
            <a:endParaRPr lang="en-US" dirty="0"/>
          </a:p>
        </p:txBody>
      </p:sp>
    </p:spTree>
    <p:extLst>
      <p:ext uri="{BB962C8B-B14F-4D97-AF65-F5344CB8AC3E}">
        <p14:creationId xmlns:p14="http://schemas.microsoft.com/office/powerpoint/2010/main" val="2995546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a:xfrm>
            <a:off x="1915023" y="2263893"/>
            <a:ext cx="5609002" cy="960718"/>
          </a:xfrm>
        </p:spPr>
        <p:txBody>
          <a:bodyPr>
            <a:normAutofit fontScale="90000"/>
          </a:bodyPr>
          <a:lstStyle/>
          <a:p>
            <a:r>
              <a:rPr lang="en-US" altLang="zh-HK" dirty="0"/>
              <a:t>Penpot Interface Basic Function</a:t>
            </a:r>
            <a:endParaRPr lang="en-US" dirty="0"/>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r>
              <a:rPr lang="en-US" dirty="0"/>
              <a:t>2.2</a:t>
            </a:r>
          </a:p>
        </p:txBody>
      </p:sp>
    </p:spTree>
    <p:extLst>
      <p:ext uri="{BB962C8B-B14F-4D97-AF65-F5344CB8AC3E}">
        <p14:creationId xmlns:p14="http://schemas.microsoft.com/office/powerpoint/2010/main" val="34035783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2.2 Penpot Interface Basic Function</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pPr marL="0" indent="0">
              <a:buNone/>
            </a:pPr>
            <a:r>
              <a:rPr lang="en-US" b="1" dirty="0"/>
              <a:t>Dashboard</a:t>
            </a:r>
          </a:p>
          <a:p>
            <a:pPr marL="0" indent="0">
              <a:buNone/>
            </a:pPr>
            <a:r>
              <a:rPr lang="en-US" dirty="0"/>
              <a:t>The Dashboard is the place where you will be able to organize your files, libraries, projects and teams.</a:t>
            </a:r>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11</a:t>
            </a:fld>
            <a:endParaRPr lang="en-US" dirty="0"/>
          </a:p>
        </p:txBody>
      </p:sp>
      <p:pic>
        <p:nvPicPr>
          <p:cNvPr id="11" name="圖片 10">
            <a:extLst>
              <a:ext uri="{FF2B5EF4-FFF2-40B4-BE49-F238E27FC236}">
                <a16:creationId xmlns:a16="http://schemas.microsoft.com/office/drawing/2014/main" id="{74E48E91-82EC-434C-BE23-8588B2887729}"/>
              </a:ext>
            </a:extLst>
          </p:cNvPr>
          <p:cNvPicPr>
            <a:picLocks noChangeAspect="1"/>
          </p:cNvPicPr>
          <p:nvPr/>
        </p:nvPicPr>
        <p:blipFill>
          <a:blip r:embed="rId2"/>
          <a:stretch>
            <a:fillRect/>
          </a:stretch>
        </p:blipFill>
        <p:spPr>
          <a:xfrm>
            <a:off x="4119546" y="1578410"/>
            <a:ext cx="4918732" cy="2991208"/>
          </a:xfrm>
          <a:prstGeom prst="rect">
            <a:avLst/>
          </a:prstGeom>
        </p:spPr>
      </p:pic>
      <p:sp>
        <p:nvSpPr>
          <p:cNvPr id="6" name="文字方塊 5">
            <a:extLst>
              <a:ext uri="{FF2B5EF4-FFF2-40B4-BE49-F238E27FC236}">
                <a16:creationId xmlns:a16="http://schemas.microsoft.com/office/drawing/2014/main" id="{4684CEF9-3C70-4EFC-B6AF-3287BAE9544F}"/>
              </a:ext>
            </a:extLst>
          </p:cNvPr>
          <p:cNvSpPr txBox="1"/>
          <p:nvPr/>
        </p:nvSpPr>
        <p:spPr>
          <a:xfrm>
            <a:off x="4349728" y="457421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7816412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523259" y="1365647"/>
            <a:ext cx="3824096" cy="3472130"/>
          </a:xfrm>
        </p:spPr>
        <p:txBody>
          <a:bodyPr>
            <a:noAutofit/>
          </a:bodyPr>
          <a:lstStyle/>
          <a:p>
            <a:pPr marL="0" indent="0">
              <a:buNone/>
            </a:pPr>
            <a:r>
              <a:rPr lang="en-US" sz="1400" b="1" dirty="0"/>
              <a:t>Dashboard</a:t>
            </a:r>
          </a:p>
          <a:p>
            <a:pPr marL="0" indent="0">
              <a:buNone/>
            </a:pPr>
            <a:r>
              <a:rPr lang="en-US" sz="1400" b="1" dirty="0"/>
              <a:t>1) </a:t>
            </a:r>
            <a:r>
              <a:rPr lang="en-US" sz="1400" dirty="0"/>
              <a:t>Team                          </a:t>
            </a:r>
            <a:r>
              <a:rPr lang="en-US" sz="1400" b="1" dirty="0"/>
              <a:t>7)  </a:t>
            </a:r>
            <a:r>
              <a:rPr lang="en-US" sz="1400" dirty="0"/>
              <a:t>Pinned projects </a:t>
            </a:r>
          </a:p>
          <a:p>
            <a:pPr marL="0" indent="0">
              <a:buNone/>
            </a:pPr>
            <a:r>
              <a:rPr lang="en-US" sz="1400" b="1" dirty="0"/>
              <a:t>2) </a:t>
            </a:r>
            <a:r>
              <a:rPr lang="en-US" sz="1400" dirty="0"/>
              <a:t>Search files                 </a:t>
            </a:r>
            <a:r>
              <a:rPr lang="en-US" sz="1400" b="1" dirty="0"/>
              <a:t>8)  </a:t>
            </a:r>
            <a:r>
              <a:rPr lang="en-US" sz="1400" dirty="0"/>
              <a:t>User area  </a:t>
            </a:r>
          </a:p>
          <a:p>
            <a:pPr marL="0" indent="0">
              <a:buNone/>
            </a:pPr>
            <a:r>
              <a:rPr lang="en-US" sz="1400" b="1" dirty="0"/>
              <a:t>3) </a:t>
            </a:r>
            <a:r>
              <a:rPr lang="en-US" sz="1400" dirty="0"/>
              <a:t>Projects                      </a:t>
            </a:r>
            <a:r>
              <a:rPr lang="en-US" sz="1400" b="1" dirty="0"/>
              <a:t>9)  </a:t>
            </a:r>
            <a:r>
              <a:rPr lang="en-US" sz="1400" dirty="0"/>
              <a:t>Comments notification </a:t>
            </a:r>
          </a:p>
          <a:p>
            <a:pPr marL="0" indent="0">
              <a:buNone/>
            </a:pPr>
            <a:r>
              <a:rPr lang="en-US" sz="1400" b="1" dirty="0"/>
              <a:t>4) </a:t>
            </a:r>
            <a:r>
              <a:rPr lang="en-US" sz="1400" dirty="0"/>
              <a:t>Drafts                        </a:t>
            </a:r>
            <a:r>
              <a:rPr lang="en-US" sz="1400" b="1" dirty="0"/>
              <a:t>10) </a:t>
            </a:r>
            <a:r>
              <a:rPr lang="en-US" sz="1400" dirty="0"/>
              <a:t>Create project </a:t>
            </a:r>
          </a:p>
          <a:p>
            <a:pPr marL="0" indent="0">
              <a:buNone/>
            </a:pPr>
            <a:r>
              <a:rPr lang="en-US" sz="1400" b="1" dirty="0"/>
              <a:t>5) </a:t>
            </a:r>
            <a:r>
              <a:rPr lang="en-US" sz="1400" dirty="0"/>
              <a:t>Shared Libraries         </a:t>
            </a:r>
            <a:r>
              <a:rPr lang="en-US" sz="1400" b="1" dirty="0"/>
              <a:t>11) </a:t>
            </a:r>
            <a:r>
              <a:rPr lang="en-US" sz="1400" dirty="0" err="1"/>
              <a:t>Filecard</a:t>
            </a:r>
            <a:endParaRPr lang="en-US" sz="1400" dirty="0"/>
          </a:p>
          <a:p>
            <a:pPr marL="0" indent="0">
              <a:buNone/>
            </a:pPr>
            <a:r>
              <a:rPr lang="en-US" sz="1400" b="1" dirty="0"/>
              <a:t>6) </a:t>
            </a:r>
            <a:r>
              <a:rPr lang="en-US" sz="1400" dirty="0"/>
              <a:t>Custom fonts </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12</a:t>
            </a:fld>
            <a:endParaRPr lang="en-US" dirty="0"/>
          </a:p>
        </p:txBody>
      </p:sp>
      <p:pic>
        <p:nvPicPr>
          <p:cNvPr id="11" name="圖片 10">
            <a:extLst>
              <a:ext uri="{FF2B5EF4-FFF2-40B4-BE49-F238E27FC236}">
                <a16:creationId xmlns:a16="http://schemas.microsoft.com/office/drawing/2014/main" id="{74E48E91-82EC-434C-BE23-8588B2887729}"/>
              </a:ext>
            </a:extLst>
          </p:cNvPr>
          <p:cNvPicPr>
            <a:picLocks noChangeAspect="1"/>
          </p:cNvPicPr>
          <p:nvPr/>
        </p:nvPicPr>
        <p:blipFill>
          <a:blip r:embed="rId2"/>
          <a:stretch>
            <a:fillRect/>
          </a:stretch>
        </p:blipFill>
        <p:spPr>
          <a:xfrm>
            <a:off x="4119546" y="1578410"/>
            <a:ext cx="4918732" cy="2991208"/>
          </a:xfrm>
          <a:prstGeom prst="rect">
            <a:avLst/>
          </a:prstGeom>
        </p:spPr>
      </p:pic>
      <p:sp>
        <p:nvSpPr>
          <p:cNvPr id="6" name="文字方塊 5">
            <a:extLst>
              <a:ext uri="{FF2B5EF4-FFF2-40B4-BE49-F238E27FC236}">
                <a16:creationId xmlns:a16="http://schemas.microsoft.com/office/drawing/2014/main" id="{AB66B48C-4ABB-4E20-B95F-7533345F19C8}"/>
              </a:ext>
            </a:extLst>
          </p:cNvPr>
          <p:cNvSpPr txBox="1"/>
          <p:nvPr/>
        </p:nvSpPr>
        <p:spPr>
          <a:xfrm>
            <a:off x="4349728" y="457421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167270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798784" cy="3513262"/>
          </a:xfrm>
        </p:spPr>
        <p:txBody>
          <a:bodyPr>
            <a:normAutofit fontScale="70000" lnSpcReduction="20000"/>
          </a:bodyPr>
          <a:lstStyle/>
          <a:p>
            <a:pPr marL="0" indent="0">
              <a:buNone/>
            </a:pPr>
            <a:r>
              <a:rPr lang="en-US" b="1" dirty="0"/>
              <a:t>Dashboard</a:t>
            </a:r>
          </a:p>
          <a:p>
            <a:pPr marL="0" indent="0">
              <a:buNone/>
            </a:pPr>
            <a:r>
              <a:rPr lang="en-US" b="1" dirty="0"/>
              <a:t>1) Teams</a:t>
            </a:r>
            <a:r>
              <a:rPr lang="en-US" dirty="0"/>
              <a:t>: A team allows you to collaborate with other </a:t>
            </a:r>
            <a:r>
              <a:rPr lang="en-US" dirty="0" err="1"/>
              <a:t>penpot</a:t>
            </a:r>
            <a:r>
              <a:rPr lang="en-US" dirty="0"/>
              <a:t> users. Team members are allowed to work with any project or file within the team depending on their permissions. Members with admin permissions can also invite other members. Create or join as many teams as you need with different groups of people.</a:t>
            </a:r>
          </a:p>
          <a:p>
            <a:pPr marL="0" indent="0">
              <a:buNone/>
            </a:pPr>
            <a:r>
              <a:rPr lang="en-US" b="1" dirty="0"/>
              <a:t>2) Search</a:t>
            </a:r>
            <a:r>
              <a:rPr lang="en-US" dirty="0"/>
              <a:t>: If you are looking for a specific file just type its title at the search box.</a:t>
            </a:r>
          </a:p>
          <a:p>
            <a:pPr marL="0" indent="0">
              <a:buNone/>
            </a:pPr>
            <a:r>
              <a:rPr lang="en-US" b="1" dirty="0"/>
              <a:t>3) Projects</a:t>
            </a:r>
            <a:r>
              <a:rPr lang="en-US" dirty="0"/>
              <a:t>: A project allows you to group design files. It works pretty much like a folder in a file system. You can create as many projects as you need. If you are going to work with more people in a project, you should create it inside a team.</a:t>
            </a:r>
          </a:p>
          <a:p>
            <a:pPr marL="0" indent="0">
              <a:buNone/>
            </a:pPr>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13</a:t>
            </a:fld>
            <a:endParaRPr lang="en-US" dirty="0"/>
          </a:p>
        </p:txBody>
      </p:sp>
      <p:pic>
        <p:nvPicPr>
          <p:cNvPr id="11" name="圖片 10">
            <a:extLst>
              <a:ext uri="{FF2B5EF4-FFF2-40B4-BE49-F238E27FC236}">
                <a16:creationId xmlns:a16="http://schemas.microsoft.com/office/drawing/2014/main" id="{74E48E91-82EC-434C-BE23-8588B2887729}"/>
              </a:ext>
            </a:extLst>
          </p:cNvPr>
          <p:cNvPicPr>
            <a:picLocks noChangeAspect="1"/>
          </p:cNvPicPr>
          <p:nvPr/>
        </p:nvPicPr>
        <p:blipFill rotWithShape="1">
          <a:blip r:embed="rId2"/>
          <a:srcRect r="76007" b="70474"/>
          <a:stretch/>
        </p:blipFill>
        <p:spPr>
          <a:xfrm>
            <a:off x="4749185" y="1818875"/>
            <a:ext cx="3336432" cy="2496840"/>
          </a:xfrm>
          <a:prstGeom prst="rect">
            <a:avLst/>
          </a:prstGeom>
        </p:spPr>
      </p:pic>
      <p:sp>
        <p:nvSpPr>
          <p:cNvPr id="6" name="文字方塊 5">
            <a:extLst>
              <a:ext uri="{FF2B5EF4-FFF2-40B4-BE49-F238E27FC236}">
                <a16:creationId xmlns:a16="http://schemas.microsoft.com/office/drawing/2014/main" id="{36CFA3D1-BF17-4795-BC0C-E49A26E2B6D2}"/>
              </a:ext>
            </a:extLst>
          </p:cNvPr>
          <p:cNvSpPr txBox="1"/>
          <p:nvPr/>
        </p:nvSpPr>
        <p:spPr>
          <a:xfrm>
            <a:off x="4349728" y="431571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9173255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24096" cy="3472130"/>
          </a:xfrm>
        </p:spPr>
        <p:txBody>
          <a:bodyPr>
            <a:noAutofit/>
          </a:bodyPr>
          <a:lstStyle/>
          <a:p>
            <a:pPr marL="0" indent="0">
              <a:buNone/>
            </a:pPr>
            <a:r>
              <a:rPr lang="en-US" sz="1200" b="1" dirty="0"/>
              <a:t>Dashboard</a:t>
            </a:r>
          </a:p>
          <a:p>
            <a:pPr marL="0" indent="0">
              <a:buNone/>
            </a:pPr>
            <a:r>
              <a:rPr lang="en-US" sz="1200" b="1" dirty="0"/>
              <a:t>4) Drafts</a:t>
            </a:r>
            <a:r>
              <a:rPr lang="en-US" sz="1200" dirty="0"/>
              <a:t>: The drafts section is where you can find the design files that are not inside any project.</a:t>
            </a:r>
          </a:p>
          <a:p>
            <a:pPr marL="0" indent="0">
              <a:buNone/>
            </a:pPr>
            <a:r>
              <a:rPr lang="en-US" sz="1200" b="1" dirty="0"/>
              <a:t>5) Shared Libraries</a:t>
            </a:r>
            <a:r>
              <a:rPr lang="en-US" sz="1200" dirty="0"/>
              <a:t>: In this section you will find all the design files that have been added as shared libraries. That way you will be able to better control the files that are sharing their assets.</a:t>
            </a:r>
          </a:p>
          <a:p>
            <a:pPr marL="0" indent="0">
              <a:buNone/>
            </a:pPr>
            <a:r>
              <a:rPr lang="en-US" sz="1200" b="1" dirty="0"/>
              <a:t>6) Custom fonts</a:t>
            </a:r>
            <a:r>
              <a:rPr lang="en-US" sz="1200" dirty="0"/>
              <a:t>: If you have purchased or personal fonts that are not included in the catalog provided by Penpot, you can upload them from your computer and use them across the files of a team.</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14</a:t>
            </a:fld>
            <a:endParaRPr lang="en-US" dirty="0"/>
          </a:p>
        </p:txBody>
      </p:sp>
      <p:pic>
        <p:nvPicPr>
          <p:cNvPr id="11" name="圖片 10">
            <a:extLst>
              <a:ext uri="{FF2B5EF4-FFF2-40B4-BE49-F238E27FC236}">
                <a16:creationId xmlns:a16="http://schemas.microsoft.com/office/drawing/2014/main" id="{74E48E91-82EC-434C-BE23-8588B2887729}"/>
              </a:ext>
            </a:extLst>
          </p:cNvPr>
          <p:cNvPicPr>
            <a:picLocks noChangeAspect="1"/>
          </p:cNvPicPr>
          <p:nvPr/>
        </p:nvPicPr>
        <p:blipFill rotWithShape="1">
          <a:blip r:embed="rId2"/>
          <a:srcRect t="27411" r="76650" b="53232"/>
          <a:stretch/>
        </p:blipFill>
        <p:spPr>
          <a:xfrm>
            <a:off x="4783988" y="2075592"/>
            <a:ext cx="3997910" cy="2015477"/>
          </a:xfrm>
          <a:prstGeom prst="rect">
            <a:avLst/>
          </a:prstGeom>
        </p:spPr>
      </p:pic>
      <p:sp>
        <p:nvSpPr>
          <p:cNvPr id="6" name="文字方塊 5">
            <a:extLst>
              <a:ext uri="{FF2B5EF4-FFF2-40B4-BE49-F238E27FC236}">
                <a16:creationId xmlns:a16="http://schemas.microsoft.com/office/drawing/2014/main" id="{D31015AB-B294-4C35-92A9-ADAF4E0E43E5}"/>
              </a:ext>
            </a:extLst>
          </p:cNvPr>
          <p:cNvSpPr txBox="1"/>
          <p:nvPr/>
        </p:nvSpPr>
        <p:spPr>
          <a:xfrm>
            <a:off x="4451767" y="4091069"/>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2079234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24096" cy="3472130"/>
          </a:xfrm>
        </p:spPr>
        <p:txBody>
          <a:bodyPr>
            <a:noAutofit/>
          </a:bodyPr>
          <a:lstStyle/>
          <a:p>
            <a:pPr marL="0" indent="0">
              <a:buNone/>
            </a:pPr>
            <a:r>
              <a:rPr lang="en-US" sz="1200" b="1" dirty="0"/>
              <a:t>Dashboard</a:t>
            </a:r>
          </a:p>
          <a:p>
            <a:pPr marL="0" indent="0">
              <a:buNone/>
            </a:pPr>
            <a:r>
              <a:rPr lang="en-US" sz="1200" b="1" dirty="0"/>
              <a:t>7) Pinned projects</a:t>
            </a:r>
            <a:r>
              <a:rPr lang="en-US" sz="1200" dirty="0"/>
              <a:t>: If you want to keep some projects handy (for instance because you’re currently working on them) you can pin them to make them show at the sidebar.</a:t>
            </a:r>
          </a:p>
          <a:p>
            <a:pPr marL="0" indent="0">
              <a:buNone/>
            </a:pPr>
            <a:r>
              <a:rPr lang="en-US" sz="1200" b="1" dirty="0"/>
              <a:t>8) User area</a:t>
            </a:r>
            <a:r>
              <a:rPr lang="en-US" sz="1200" dirty="0"/>
              <a:t>: This must be you! Change your profile, password or change the language from the settings. You can also find here a way to leave us feedback. We’d love to read your thoughts :)</a:t>
            </a:r>
          </a:p>
          <a:p>
            <a:pPr marL="0" indent="0">
              <a:buNone/>
            </a:pPr>
            <a:r>
              <a:rPr lang="en-US" sz="1200" b="1" dirty="0"/>
              <a:t>9) Comments notifications</a:t>
            </a:r>
            <a:r>
              <a:rPr lang="en-US" sz="1200" dirty="0"/>
              <a:t>: Here you will be able to see if you have unread comments inside the files of the team.</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15</a:t>
            </a:fld>
            <a:endParaRPr lang="en-US" dirty="0"/>
          </a:p>
        </p:txBody>
      </p:sp>
      <p:pic>
        <p:nvPicPr>
          <p:cNvPr id="6" name="圖片 5">
            <a:extLst>
              <a:ext uri="{FF2B5EF4-FFF2-40B4-BE49-F238E27FC236}">
                <a16:creationId xmlns:a16="http://schemas.microsoft.com/office/drawing/2014/main" id="{7D2A52CE-E1C8-4792-AC7C-95BC1A6E2ABA}"/>
              </a:ext>
            </a:extLst>
          </p:cNvPr>
          <p:cNvPicPr>
            <a:picLocks noChangeAspect="1"/>
          </p:cNvPicPr>
          <p:nvPr/>
        </p:nvPicPr>
        <p:blipFill rotWithShape="1">
          <a:blip r:embed="rId2"/>
          <a:srcRect t="46557" r="75942"/>
          <a:stretch/>
        </p:blipFill>
        <p:spPr>
          <a:xfrm>
            <a:off x="5226951" y="1527780"/>
            <a:ext cx="2366682" cy="3197218"/>
          </a:xfrm>
          <a:prstGeom prst="rect">
            <a:avLst/>
          </a:prstGeom>
        </p:spPr>
      </p:pic>
      <p:sp>
        <p:nvSpPr>
          <p:cNvPr id="7" name="文字方塊 6">
            <a:extLst>
              <a:ext uri="{FF2B5EF4-FFF2-40B4-BE49-F238E27FC236}">
                <a16:creationId xmlns:a16="http://schemas.microsoft.com/office/drawing/2014/main" id="{9D476ADC-193F-4A74-A466-D8302DBA762B}"/>
              </a:ext>
            </a:extLst>
          </p:cNvPr>
          <p:cNvSpPr txBox="1"/>
          <p:nvPr/>
        </p:nvSpPr>
        <p:spPr>
          <a:xfrm>
            <a:off x="4101353" y="4718573"/>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8122884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4.2 Penpot Interface Basic Function</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24096" cy="3472130"/>
          </a:xfrm>
        </p:spPr>
        <p:txBody>
          <a:bodyPr>
            <a:noAutofit/>
          </a:bodyPr>
          <a:lstStyle/>
          <a:p>
            <a:pPr marL="0" indent="0">
              <a:buNone/>
            </a:pPr>
            <a:r>
              <a:rPr lang="en-US" sz="1200" b="1" dirty="0"/>
              <a:t>Dashboard</a:t>
            </a:r>
          </a:p>
          <a:p>
            <a:pPr marL="0" indent="0">
              <a:buNone/>
            </a:pPr>
            <a:r>
              <a:rPr lang="en-US" sz="1200" b="1" dirty="0"/>
              <a:t>10) Create project</a:t>
            </a:r>
            <a:r>
              <a:rPr lang="en-US" sz="1200" dirty="0"/>
              <a:t>: Create as many projects as you need to organize your designs.</a:t>
            </a:r>
          </a:p>
          <a:p>
            <a:pPr marL="0" indent="0">
              <a:buNone/>
            </a:pPr>
            <a:r>
              <a:rPr lang="en-US" sz="1200" b="1" dirty="0"/>
              <a:t>11) File card</a:t>
            </a:r>
            <a:r>
              <a:rPr lang="en-US" sz="1200" dirty="0"/>
              <a:t>: Basic information about a file at plain sight. How it looks like, last update or if it’s added as a Shared Library. You can rename or delete a file. A lot of more options coming soon.</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16</a:t>
            </a:fld>
            <a:endParaRPr lang="en-US" dirty="0"/>
          </a:p>
        </p:txBody>
      </p:sp>
      <p:pic>
        <p:nvPicPr>
          <p:cNvPr id="11" name="圖片 10">
            <a:extLst>
              <a:ext uri="{FF2B5EF4-FFF2-40B4-BE49-F238E27FC236}">
                <a16:creationId xmlns:a16="http://schemas.microsoft.com/office/drawing/2014/main" id="{74E48E91-82EC-434C-BE23-8588B2887729}"/>
              </a:ext>
            </a:extLst>
          </p:cNvPr>
          <p:cNvPicPr>
            <a:picLocks noChangeAspect="1"/>
          </p:cNvPicPr>
          <p:nvPr/>
        </p:nvPicPr>
        <p:blipFill rotWithShape="1">
          <a:blip r:embed="rId2"/>
          <a:srcRect l="22255" t="397" b="6927"/>
          <a:stretch/>
        </p:blipFill>
        <p:spPr>
          <a:xfrm>
            <a:off x="4572000" y="1546770"/>
            <a:ext cx="4256203" cy="3085346"/>
          </a:xfrm>
          <a:prstGeom prst="rect">
            <a:avLst/>
          </a:prstGeom>
        </p:spPr>
      </p:pic>
      <p:sp>
        <p:nvSpPr>
          <p:cNvPr id="6" name="文字方塊 5">
            <a:extLst>
              <a:ext uri="{FF2B5EF4-FFF2-40B4-BE49-F238E27FC236}">
                <a16:creationId xmlns:a16="http://schemas.microsoft.com/office/drawing/2014/main" id="{05FE45A7-6D4F-4B09-A37D-8920C5E78034}"/>
              </a:ext>
            </a:extLst>
          </p:cNvPr>
          <p:cNvSpPr txBox="1"/>
          <p:nvPr/>
        </p:nvSpPr>
        <p:spPr>
          <a:xfrm>
            <a:off x="4349728" y="462107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4730205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AE17256-BFD8-439E-93A9-59904B39B52B}"/>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7" name="文字版面配置區 6">
            <a:extLst>
              <a:ext uri="{FF2B5EF4-FFF2-40B4-BE49-F238E27FC236}">
                <a16:creationId xmlns:a16="http://schemas.microsoft.com/office/drawing/2014/main" id="{6C3E60A5-3F04-49FB-8631-B544EA97EE37}"/>
              </a:ext>
            </a:extLst>
          </p:cNvPr>
          <p:cNvSpPr>
            <a:spLocks noGrp="1"/>
          </p:cNvSpPr>
          <p:nvPr>
            <p:ph type="body" sz="quarter" idx="15"/>
          </p:nvPr>
        </p:nvSpPr>
        <p:spPr/>
        <p:txBody>
          <a:bodyPr/>
          <a:lstStyle/>
          <a:p>
            <a:r>
              <a:rPr lang="en-US" altLang="zh-HK" dirty="0"/>
              <a:t>Click the New project button to create a new project</a:t>
            </a:r>
          </a:p>
          <a:p>
            <a:r>
              <a:rPr lang="en-US" altLang="zh-HK" dirty="0"/>
              <a:t>You will see the New Project title has 0 files, click the          button to create a new file.</a:t>
            </a:r>
            <a:endParaRPr lang="zh-HK" altLang="en-US" dirty="0"/>
          </a:p>
        </p:txBody>
      </p:sp>
      <p:sp>
        <p:nvSpPr>
          <p:cNvPr id="5" name="Slide Number Placeholder 4">
            <a:extLst>
              <a:ext uri="{FF2B5EF4-FFF2-40B4-BE49-F238E27FC236}">
                <a16:creationId xmlns:a16="http://schemas.microsoft.com/office/drawing/2014/main" id="{33B1A31A-684F-F641-B36E-8F913E2E9508}"/>
              </a:ext>
            </a:extLst>
          </p:cNvPr>
          <p:cNvSpPr>
            <a:spLocks noGrp="1"/>
          </p:cNvSpPr>
          <p:nvPr>
            <p:ph type="sldNum" sz="quarter" idx="18"/>
          </p:nvPr>
        </p:nvSpPr>
        <p:spPr/>
        <p:txBody>
          <a:bodyPr/>
          <a:lstStyle/>
          <a:p>
            <a:fld id="{48F63A3B-78C7-47BE-AE5E-E10140E04643}" type="slidenum">
              <a:rPr lang="en-US" smtClean="0"/>
              <a:pPr/>
              <a:t>17</a:t>
            </a:fld>
            <a:endParaRPr lang="en-US" dirty="0"/>
          </a:p>
        </p:txBody>
      </p:sp>
      <p:pic>
        <p:nvPicPr>
          <p:cNvPr id="15" name="圖片版面配置區 14">
            <a:extLst>
              <a:ext uri="{FF2B5EF4-FFF2-40B4-BE49-F238E27FC236}">
                <a16:creationId xmlns:a16="http://schemas.microsoft.com/office/drawing/2014/main" id="{274844A5-EBB7-4FDE-90EA-552D21732448}"/>
              </a:ext>
            </a:extLst>
          </p:cNvPr>
          <p:cNvPicPr>
            <a:picLocks noGrp="1" noChangeAspect="1"/>
          </p:cNvPicPr>
          <p:nvPr>
            <p:ph type="pic" sz="quarter" idx="14"/>
          </p:nvPr>
        </p:nvPicPr>
        <p:blipFill rotWithShape="1">
          <a:blip r:embed="rId2"/>
          <a:srcRect l="21386" r="1362"/>
          <a:stretch/>
        </p:blipFill>
        <p:spPr>
          <a:xfrm>
            <a:off x="5350024" y="1610548"/>
            <a:ext cx="2074604" cy="983943"/>
          </a:xfrm>
        </p:spPr>
      </p:pic>
      <p:pic>
        <p:nvPicPr>
          <p:cNvPr id="17" name="圖片 16">
            <a:extLst>
              <a:ext uri="{FF2B5EF4-FFF2-40B4-BE49-F238E27FC236}">
                <a16:creationId xmlns:a16="http://schemas.microsoft.com/office/drawing/2014/main" id="{51420244-65CF-4AB0-972F-A4AEDD2816A0}"/>
              </a:ext>
            </a:extLst>
          </p:cNvPr>
          <p:cNvPicPr>
            <a:picLocks noChangeAspect="1"/>
          </p:cNvPicPr>
          <p:nvPr/>
        </p:nvPicPr>
        <p:blipFill>
          <a:blip r:embed="rId3"/>
          <a:stretch>
            <a:fillRect/>
          </a:stretch>
        </p:blipFill>
        <p:spPr>
          <a:xfrm>
            <a:off x="5226732" y="2806480"/>
            <a:ext cx="2382722" cy="1873096"/>
          </a:xfrm>
          <a:prstGeom prst="rect">
            <a:avLst/>
          </a:prstGeom>
        </p:spPr>
      </p:pic>
      <p:sp>
        <p:nvSpPr>
          <p:cNvPr id="18" name="箭號: 向上 17">
            <a:extLst>
              <a:ext uri="{FF2B5EF4-FFF2-40B4-BE49-F238E27FC236}">
                <a16:creationId xmlns:a16="http://schemas.microsoft.com/office/drawing/2014/main" id="{5793C77F-E519-4010-AC63-CDA9BAF51F17}"/>
              </a:ext>
            </a:extLst>
          </p:cNvPr>
          <p:cNvSpPr/>
          <p:nvPr/>
        </p:nvSpPr>
        <p:spPr>
          <a:xfrm rot="17395752">
            <a:off x="7357513" y="2016498"/>
            <a:ext cx="258273" cy="36645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箭號: 向上 18">
            <a:extLst>
              <a:ext uri="{FF2B5EF4-FFF2-40B4-BE49-F238E27FC236}">
                <a16:creationId xmlns:a16="http://schemas.microsoft.com/office/drawing/2014/main" id="{078006C8-72E5-4075-AE2C-1CAECC32BD33}"/>
              </a:ext>
            </a:extLst>
          </p:cNvPr>
          <p:cNvSpPr/>
          <p:nvPr/>
        </p:nvSpPr>
        <p:spPr>
          <a:xfrm rot="19327160">
            <a:off x="7046040" y="3186546"/>
            <a:ext cx="213949" cy="26739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20" name="圖片 19">
            <a:extLst>
              <a:ext uri="{FF2B5EF4-FFF2-40B4-BE49-F238E27FC236}">
                <a16:creationId xmlns:a16="http://schemas.microsoft.com/office/drawing/2014/main" id="{A9128F31-8981-4E15-A9BD-E2181FAFF92D}"/>
              </a:ext>
            </a:extLst>
          </p:cNvPr>
          <p:cNvPicPr>
            <a:picLocks noChangeAspect="1"/>
          </p:cNvPicPr>
          <p:nvPr/>
        </p:nvPicPr>
        <p:blipFill rotWithShape="1">
          <a:blip r:embed="rId3"/>
          <a:srcRect l="62000" t="5238" r="20870" b="78377"/>
          <a:stretch/>
        </p:blipFill>
        <p:spPr>
          <a:xfrm>
            <a:off x="2211645" y="2653025"/>
            <a:ext cx="408159" cy="306910"/>
          </a:xfrm>
          <a:prstGeom prst="rect">
            <a:avLst/>
          </a:prstGeom>
        </p:spPr>
      </p:pic>
      <p:sp>
        <p:nvSpPr>
          <p:cNvPr id="10" name="文字方塊 9">
            <a:extLst>
              <a:ext uri="{FF2B5EF4-FFF2-40B4-BE49-F238E27FC236}">
                <a16:creationId xmlns:a16="http://schemas.microsoft.com/office/drawing/2014/main" id="{4217F3F9-BFCC-4C16-8976-0D2D6E9EC67E}"/>
              </a:ext>
            </a:extLst>
          </p:cNvPr>
          <p:cNvSpPr txBox="1"/>
          <p:nvPr/>
        </p:nvSpPr>
        <p:spPr>
          <a:xfrm>
            <a:off x="4311760" y="475793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40611507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71009B62-80F6-4D68-A524-E9E326EA51B4}"/>
              </a:ext>
            </a:extLst>
          </p:cNvPr>
          <p:cNvPicPr>
            <a:picLocks noGrp="1" noChangeAspect="1"/>
          </p:cNvPicPr>
          <p:nvPr>
            <p:ph type="pic" sz="quarter" idx="14"/>
          </p:nvPr>
        </p:nvPicPr>
        <p:blipFill rotWithShape="1">
          <a:blip r:embed="rId2"/>
          <a:srcRect r="418"/>
          <a:stretch/>
        </p:blipFill>
        <p:spPr>
          <a:xfrm>
            <a:off x="4159731" y="1526289"/>
            <a:ext cx="4721656" cy="2882687"/>
          </a:xfrm>
        </p:spPr>
      </p:pic>
      <p:sp>
        <p:nvSpPr>
          <p:cNvPr id="3" name="標題 2">
            <a:extLst>
              <a:ext uri="{FF2B5EF4-FFF2-40B4-BE49-F238E27FC236}">
                <a16:creationId xmlns:a16="http://schemas.microsoft.com/office/drawing/2014/main" id="{0A97E865-F5BF-4537-B506-69077313C884}"/>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59B5AB2B-A0DB-46E5-9D7D-0D60C5141AB1}"/>
              </a:ext>
            </a:extLst>
          </p:cNvPr>
          <p:cNvSpPr>
            <a:spLocks noGrp="1"/>
          </p:cNvSpPr>
          <p:nvPr>
            <p:ph type="body" sz="quarter" idx="15"/>
          </p:nvPr>
        </p:nvSpPr>
        <p:spPr/>
        <p:txBody>
          <a:bodyPr>
            <a:normAutofit lnSpcReduction="10000"/>
          </a:bodyPr>
          <a:lstStyle/>
          <a:p>
            <a:r>
              <a:rPr lang="en-US" altLang="zh-HK" dirty="0"/>
              <a:t>After you click the          button, you will see this Workspace.</a:t>
            </a:r>
          </a:p>
          <a:p>
            <a:r>
              <a:rPr lang="en-US" altLang="zh-HK" dirty="0"/>
              <a:t>The Workspace is where you create your designs. You have an infinite canvas where you can work directly but you also can create and work inside artboards that will help you to create pages and exportation units.</a:t>
            </a:r>
            <a:endParaRPr lang="zh-HK" altLang="en-US" dirty="0"/>
          </a:p>
        </p:txBody>
      </p:sp>
      <p:sp>
        <p:nvSpPr>
          <p:cNvPr id="5" name="投影片編號版面配置區 4">
            <a:extLst>
              <a:ext uri="{FF2B5EF4-FFF2-40B4-BE49-F238E27FC236}">
                <a16:creationId xmlns:a16="http://schemas.microsoft.com/office/drawing/2014/main" id="{49B61BC5-E4C1-4E7F-96F1-345DCDA4B9CC}"/>
              </a:ext>
            </a:extLst>
          </p:cNvPr>
          <p:cNvSpPr>
            <a:spLocks noGrp="1"/>
          </p:cNvSpPr>
          <p:nvPr>
            <p:ph type="sldNum" sz="quarter" idx="18"/>
          </p:nvPr>
        </p:nvSpPr>
        <p:spPr/>
        <p:txBody>
          <a:bodyPr/>
          <a:lstStyle/>
          <a:p>
            <a:fld id="{48F63A3B-78C7-47BE-AE5E-E10140E04643}" type="slidenum">
              <a:rPr lang="en-US" smtClean="0"/>
              <a:pPr/>
              <a:t>18</a:t>
            </a:fld>
            <a:endParaRPr lang="en-US" dirty="0"/>
          </a:p>
        </p:txBody>
      </p:sp>
      <p:pic>
        <p:nvPicPr>
          <p:cNvPr id="8" name="圖片 7">
            <a:extLst>
              <a:ext uri="{FF2B5EF4-FFF2-40B4-BE49-F238E27FC236}">
                <a16:creationId xmlns:a16="http://schemas.microsoft.com/office/drawing/2014/main" id="{7AB49E96-6428-4DE6-8877-AA762B8323C6}"/>
              </a:ext>
            </a:extLst>
          </p:cNvPr>
          <p:cNvPicPr>
            <a:picLocks noChangeAspect="1"/>
          </p:cNvPicPr>
          <p:nvPr/>
        </p:nvPicPr>
        <p:blipFill rotWithShape="1">
          <a:blip r:embed="rId3"/>
          <a:srcRect l="62000" t="5238" r="20870" b="78377"/>
          <a:stretch/>
        </p:blipFill>
        <p:spPr>
          <a:xfrm>
            <a:off x="2366681" y="1488667"/>
            <a:ext cx="408159" cy="306910"/>
          </a:xfrm>
          <a:prstGeom prst="rect">
            <a:avLst/>
          </a:prstGeom>
        </p:spPr>
      </p:pic>
      <p:sp>
        <p:nvSpPr>
          <p:cNvPr id="9" name="文字方塊 8">
            <a:extLst>
              <a:ext uri="{FF2B5EF4-FFF2-40B4-BE49-F238E27FC236}">
                <a16:creationId xmlns:a16="http://schemas.microsoft.com/office/drawing/2014/main" id="{25B676E8-E273-4C4D-A7CA-A42D5D6DD823}"/>
              </a:ext>
            </a:extLst>
          </p:cNvPr>
          <p:cNvSpPr txBox="1"/>
          <p:nvPr/>
        </p:nvSpPr>
        <p:spPr>
          <a:xfrm>
            <a:off x="4349728" y="457421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2285768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3F10D5C-4CEE-4FEC-9705-A4AF0F0F5C4C}"/>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788E64D8-87EE-4C9C-A5AE-A8F1764A77D9}"/>
              </a:ext>
            </a:extLst>
          </p:cNvPr>
          <p:cNvSpPr>
            <a:spLocks noGrp="1"/>
          </p:cNvSpPr>
          <p:nvPr>
            <p:ph type="body" sz="quarter" idx="15"/>
          </p:nvPr>
        </p:nvSpPr>
        <p:spPr/>
        <p:txBody>
          <a:bodyPr>
            <a:normAutofit fontScale="92500"/>
          </a:bodyPr>
          <a:lstStyle/>
          <a:p>
            <a:pPr marL="0" indent="0">
              <a:buNone/>
            </a:pPr>
            <a:r>
              <a:rPr lang="en-US" altLang="zh-HK" sz="1800" b="1" dirty="0"/>
              <a:t>Workspace</a:t>
            </a:r>
          </a:p>
          <a:p>
            <a:pPr marL="0" indent="0">
              <a:buNone/>
            </a:pPr>
            <a:r>
              <a:rPr lang="en-US" altLang="zh-HK" b="1" dirty="0"/>
              <a:t>1) </a:t>
            </a:r>
            <a:r>
              <a:rPr lang="en-US" altLang="zh-HK" dirty="0"/>
              <a:t>Main menu            </a:t>
            </a:r>
            <a:r>
              <a:rPr lang="en-US" altLang="zh-HK" b="1" dirty="0"/>
              <a:t> 7) </a:t>
            </a:r>
            <a:r>
              <a:rPr lang="en-US" altLang="zh-HK" dirty="0"/>
              <a:t>Layers panel</a:t>
            </a:r>
          </a:p>
          <a:p>
            <a:pPr marL="0" indent="0">
              <a:buNone/>
            </a:pPr>
            <a:r>
              <a:rPr lang="en-US" altLang="zh-HK" b="1" dirty="0"/>
              <a:t>2) </a:t>
            </a:r>
            <a:r>
              <a:rPr lang="en-US" altLang="zh-HK" dirty="0"/>
              <a:t>Users                    </a:t>
            </a:r>
            <a:r>
              <a:rPr lang="en-US" altLang="zh-HK" b="1" dirty="0"/>
              <a:t> 8) </a:t>
            </a:r>
            <a:r>
              <a:rPr lang="en-US" altLang="zh-HK" dirty="0"/>
              <a:t>Assets panel</a:t>
            </a:r>
          </a:p>
          <a:p>
            <a:pPr marL="0" indent="0">
              <a:buNone/>
            </a:pPr>
            <a:r>
              <a:rPr lang="en-US" altLang="zh-HK" b="1" dirty="0"/>
              <a:t>3) </a:t>
            </a:r>
            <a:r>
              <a:rPr lang="en-US" altLang="zh-HK" dirty="0"/>
              <a:t>File status              </a:t>
            </a:r>
            <a:r>
              <a:rPr lang="en-US" altLang="zh-HK" b="1" dirty="0"/>
              <a:t>9) </a:t>
            </a:r>
            <a:r>
              <a:rPr lang="en-US" altLang="zh-HK" dirty="0"/>
              <a:t>History panel</a:t>
            </a:r>
          </a:p>
          <a:p>
            <a:pPr marL="0" indent="0">
              <a:buNone/>
            </a:pPr>
            <a:r>
              <a:rPr lang="en-US" altLang="zh-HK" b="1" dirty="0"/>
              <a:t>4) </a:t>
            </a:r>
            <a:r>
              <a:rPr lang="en-US" altLang="zh-HK" dirty="0"/>
              <a:t>Zoom                   </a:t>
            </a:r>
            <a:r>
              <a:rPr lang="en-US" altLang="zh-HK" b="1" dirty="0"/>
              <a:t>10) </a:t>
            </a:r>
            <a:r>
              <a:rPr lang="en-US" altLang="zh-HK" dirty="0"/>
              <a:t>Palettes panel</a:t>
            </a:r>
          </a:p>
          <a:p>
            <a:pPr marL="0" indent="0">
              <a:buNone/>
            </a:pPr>
            <a:r>
              <a:rPr lang="en-US" altLang="zh-HK" b="1" dirty="0"/>
              <a:t>5) </a:t>
            </a:r>
            <a:r>
              <a:rPr lang="en-US" altLang="zh-HK" dirty="0"/>
              <a:t>View mode            </a:t>
            </a:r>
            <a:r>
              <a:rPr lang="en-US" altLang="zh-HK" b="1" dirty="0"/>
              <a:t>11) </a:t>
            </a:r>
            <a:r>
              <a:rPr lang="en-US" altLang="zh-HK" dirty="0"/>
              <a:t>Prototype mode</a:t>
            </a:r>
          </a:p>
          <a:p>
            <a:pPr marL="0" indent="0">
              <a:buNone/>
            </a:pPr>
            <a:r>
              <a:rPr lang="en-US" altLang="zh-HK" b="1" dirty="0"/>
              <a:t>6) </a:t>
            </a:r>
            <a:r>
              <a:rPr lang="en-US" altLang="zh-HK" dirty="0"/>
              <a:t>Toolbar                 </a:t>
            </a:r>
            <a:r>
              <a:rPr lang="en-US" altLang="zh-HK" b="1" dirty="0"/>
              <a:t>12) </a:t>
            </a:r>
            <a:r>
              <a:rPr lang="en-US" altLang="zh-HK" dirty="0"/>
              <a:t>Object properties</a:t>
            </a:r>
            <a:endParaRPr lang="zh-HK" altLang="en-US" dirty="0"/>
          </a:p>
        </p:txBody>
      </p:sp>
      <p:sp>
        <p:nvSpPr>
          <p:cNvPr id="5" name="投影片編號版面配置區 4">
            <a:extLst>
              <a:ext uri="{FF2B5EF4-FFF2-40B4-BE49-F238E27FC236}">
                <a16:creationId xmlns:a16="http://schemas.microsoft.com/office/drawing/2014/main" id="{C936EF0B-9D92-4A05-9038-6361C6991AA3}"/>
              </a:ext>
            </a:extLst>
          </p:cNvPr>
          <p:cNvSpPr>
            <a:spLocks noGrp="1"/>
          </p:cNvSpPr>
          <p:nvPr>
            <p:ph type="sldNum" sz="quarter" idx="18"/>
          </p:nvPr>
        </p:nvSpPr>
        <p:spPr/>
        <p:txBody>
          <a:bodyPr/>
          <a:lstStyle/>
          <a:p>
            <a:fld id="{48F63A3B-78C7-47BE-AE5E-E10140E04643}" type="slidenum">
              <a:rPr lang="en-US" smtClean="0"/>
              <a:pPr/>
              <a:t>19</a:t>
            </a:fld>
            <a:endParaRPr lang="en-US" dirty="0"/>
          </a:p>
        </p:txBody>
      </p:sp>
      <p:pic>
        <p:nvPicPr>
          <p:cNvPr id="6" name="圖片版面配置區 6">
            <a:extLst>
              <a:ext uri="{FF2B5EF4-FFF2-40B4-BE49-F238E27FC236}">
                <a16:creationId xmlns:a16="http://schemas.microsoft.com/office/drawing/2014/main" id="{E08B9017-1AB3-47D8-ADFE-4B3A16516FD3}"/>
              </a:ext>
            </a:extLst>
          </p:cNvPr>
          <p:cNvPicPr>
            <a:picLocks noGrp="1" noChangeAspect="1"/>
          </p:cNvPicPr>
          <p:nvPr>
            <p:ph type="pic" sz="quarter" idx="14"/>
          </p:nvPr>
        </p:nvPicPr>
        <p:blipFill rotWithShape="1">
          <a:blip r:embed="rId2"/>
          <a:srcRect r="418"/>
          <a:stretch/>
        </p:blipFill>
        <p:spPr>
          <a:xfrm>
            <a:off x="4159731" y="1526289"/>
            <a:ext cx="4721656" cy="2882687"/>
          </a:xfrm>
        </p:spPr>
      </p:pic>
      <p:sp>
        <p:nvSpPr>
          <p:cNvPr id="7" name="文字方塊 6">
            <a:extLst>
              <a:ext uri="{FF2B5EF4-FFF2-40B4-BE49-F238E27FC236}">
                <a16:creationId xmlns:a16="http://schemas.microsoft.com/office/drawing/2014/main" id="{40D01BD5-82CD-4984-8BC7-0D20C80DA4B0}"/>
              </a:ext>
            </a:extLst>
          </p:cNvPr>
          <p:cNvSpPr txBox="1"/>
          <p:nvPr/>
        </p:nvSpPr>
        <p:spPr>
          <a:xfrm>
            <a:off x="4349728" y="457421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42567216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32D12-DE0D-4646-A8CE-D8747D3C21A0}"/>
              </a:ext>
            </a:extLst>
          </p:cNvPr>
          <p:cNvSpPr>
            <a:spLocks noGrp="1"/>
          </p:cNvSpPr>
          <p:nvPr>
            <p:ph type="title"/>
          </p:nvPr>
        </p:nvSpPr>
        <p:spPr/>
        <p:txBody>
          <a:bodyPr/>
          <a:lstStyle/>
          <a:p>
            <a:r>
              <a:rPr lang="en-US" dirty="0"/>
              <a:t>Lesson Outline</a:t>
            </a:r>
          </a:p>
        </p:txBody>
      </p:sp>
      <p:sp>
        <p:nvSpPr>
          <p:cNvPr id="4" name="Text Placeholder 3">
            <a:extLst>
              <a:ext uri="{FF2B5EF4-FFF2-40B4-BE49-F238E27FC236}">
                <a16:creationId xmlns:a16="http://schemas.microsoft.com/office/drawing/2014/main" id="{8E824A01-297D-8748-8574-EF873E07311A}"/>
              </a:ext>
            </a:extLst>
          </p:cNvPr>
          <p:cNvSpPr>
            <a:spLocks noGrp="1"/>
          </p:cNvSpPr>
          <p:nvPr>
            <p:ph type="body" sz="quarter" idx="16"/>
          </p:nvPr>
        </p:nvSpPr>
        <p:spPr/>
        <p:txBody>
          <a:bodyPr>
            <a:normAutofit fontScale="92500" lnSpcReduction="10000"/>
          </a:bodyPr>
          <a:lstStyle/>
          <a:p>
            <a:r>
              <a:rPr lang="en-US" altLang="zh-HK" dirty="0"/>
              <a:t>Learn about what is Penpot</a:t>
            </a:r>
          </a:p>
          <a:p>
            <a:r>
              <a:rPr lang="en-US" altLang="zh-HK" dirty="0"/>
              <a:t>Understand the interface basic </a:t>
            </a:r>
            <a:r>
              <a:rPr lang="en-US" altLang="zh-TW" dirty="0"/>
              <a:t>function</a:t>
            </a:r>
            <a:r>
              <a:rPr lang="en-US" altLang="zh-HK" dirty="0"/>
              <a:t> of Penpot</a:t>
            </a:r>
          </a:p>
          <a:p>
            <a:r>
              <a:rPr lang="en-US" altLang="zh-HK" dirty="0"/>
              <a:t>Learn about the </a:t>
            </a:r>
            <a:r>
              <a:rPr lang="en-US" altLang="zh-HK" dirty="0" err="1"/>
              <a:t>Penpot</a:t>
            </a:r>
            <a:r>
              <a:rPr lang="en-US" altLang="zh-HK" dirty="0"/>
              <a:t> toolbar function</a:t>
            </a:r>
          </a:p>
          <a:p>
            <a:r>
              <a:rPr lang="en-US" altLang="zh-HK" dirty="0"/>
              <a:t>Try to follow the example to make a simple UI design</a:t>
            </a:r>
          </a:p>
          <a:p>
            <a:endParaRPr lang="en-US" dirty="0"/>
          </a:p>
        </p:txBody>
      </p:sp>
      <p:sp>
        <p:nvSpPr>
          <p:cNvPr id="5" name="Slide Number Placeholder 4">
            <a:extLst>
              <a:ext uri="{FF2B5EF4-FFF2-40B4-BE49-F238E27FC236}">
                <a16:creationId xmlns:a16="http://schemas.microsoft.com/office/drawing/2014/main" id="{9ED9891A-7779-8144-B9A2-7EA11C6CD826}"/>
              </a:ext>
            </a:extLst>
          </p:cNvPr>
          <p:cNvSpPr>
            <a:spLocks noGrp="1"/>
          </p:cNvSpPr>
          <p:nvPr>
            <p:ph type="sldNum" sz="quarter" idx="18"/>
          </p:nvPr>
        </p:nvSpPr>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29530988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3F10D5C-4CEE-4FEC-9705-A4AF0F0F5C4C}"/>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788E64D8-87EE-4C9C-A5AE-A8F1764A77D9}"/>
              </a:ext>
            </a:extLst>
          </p:cNvPr>
          <p:cNvSpPr>
            <a:spLocks noGrp="1"/>
          </p:cNvSpPr>
          <p:nvPr>
            <p:ph type="body" sz="quarter" idx="15"/>
          </p:nvPr>
        </p:nvSpPr>
        <p:spPr>
          <a:xfrm>
            <a:off x="627671" y="1365647"/>
            <a:ext cx="3608944" cy="3043329"/>
          </a:xfrm>
        </p:spPr>
        <p:txBody>
          <a:bodyPr>
            <a:normAutofit fontScale="77500" lnSpcReduction="20000"/>
          </a:bodyPr>
          <a:lstStyle/>
          <a:p>
            <a:pPr marL="0" indent="0">
              <a:buNone/>
            </a:pPr>
            <a:r>
              <a:rPr lang="en-US" altLang="zh-HK" sz="2100" b="1" dirty="0"/>
              <a:t>Workspace</a:t>
            </a:r>
          </a:p>
          <a:p>
            <a:pPr marL="0" indent="0">
              <a:buNone/>
            </a:pPr>
            <a:r>
              <a:rPr lang="en-US" altLang="zh-HK" b="1" dirty="0"/>
              <a:t>1) Main menu</a:t>
            </a:r>
            <a:r>
              <a:rPr lang="en-US" altLang="zh-HK" dirty="0"/>
              <a:t>: At the file main menu you are able to tweak your workspace configuration. Manage visibility for grids, rules, panels. Enable or disable snapping, dynamic alignment. Add or remove the file as Shared Library. There’s also a link to the feedback options.</a:t>
            </a:r>
          </a:p>
          <a:p>
            <a:pPr marL="0" indent="0">
              <a:buNone/>
            </a:pPr>
            <a:r>
              <a:rPr lang="en-US" altLang="zh-HK" b="1" dirty="0"/>
              <a:t>2) Users</a:t>
            </a:r>
            <a:r>
              <a:rPr lang="en-US" altLang="zh-HK" dirty="0"/>
              <a:t>: You can see how many users are working in the file at the same time.</a:t>
            </a:r>
          </a:p>
          <a:p>
            <a:pPr marL="0" indent="0">
              <a:buNone/>
            </a:pPr>
            <a:r>
              <a:rPr lang="en-US" altLang="zh-HK" b="1" dirty="0"/>
              <a:t>3) File status</a:t>
            </a:r>
            <a:r>
              <a:rPr lang="en-US" altLang="zh-HK" dirty="0"/>
              <a:t>: Information about the file saving state. Know if last changes are saved or if there is a problem.</a:t>
            </a:r>
            <a:endParaRPr lang="zh-HK" altLang="en-US" dirty="0"/>
          </a:p>
        </p:txBody>
      </p:sp>
      <p:sp>
        <p:nvSpPr>
          <p:cNvPr id="5" name="投影片編號版面配置區 4">
            <a:extLst>
              <a:ext uri="{FF2B5EF4-FFF2-40B4-BE49-F238E27FC236}">
                <a16:creationId xmlns:a16="http://schemas.microsoft.com/office/drawing/2014/main" id="{C936EF0B-9D92-4A05-9038-6361C6991AA3}"/>
              </a:ext>
            </a:extLst>
          </p:cNvPr>
          <p:cNvSpPr>
            <a:spLocks noGrp="1"/>
          </p:cNvSpPr>
          <p:nvPr>
            <p:ph type="sldNum" sz="quarter" idx="18"/>
          </p:nvPr>
        </p:nvSpPr>
        <p:spPr/>
        <p:txBody>
          <a:bodyPr/>
          <a:lstStyle/>
          <a:p>
            <a:fld id="{48F63A3B-78C7-47BE-AE5E-E10140E04643}" type="slidenum">
              <a:rPr lang="en-US" smtClean="0"/>
              <a:pPr/>
              <a:t>20</a:t>
            </a:fld>
            <a:endParaRPr lang="en-US" dirty="0"/>
          </a:p>
        </p:txBody>
      </p:sp>
      <p:pic>
        <p:nvPicPr>
          <p:cNvPr id="6" name="圖片版面配置區 6">
            <a:extLst>
              <a:ext uri="{FF2B5EF4-FFF2-40B4-BE49-F238E27FC236}">
                <a16:creationId xmlns:a16="http://schemas.microsoft.com/office/drawing/2014/main" id="{E08B9017-1AB3-47D8-ADFE-4B3A16516FD3}"/>
              </a:ext>
            </a:extLst>
          </p:cNvPr>
          <p:cNvPicPr>
            <a:picLocks noGrp="1" noChangeAspect="1"/>
          </p:cNvPicPr>
          <p:nvPr>
            <p:ph type="pic" sz="quarter" idx="14"/>
          </p:nvPr>
        </p:nvPicPr>
        <p:blipFill rotWithShape="1">
          <a:blip r:embed="rId2"/>
          <a:srcRect l="5292" r="12631" b="85335"/>
          <a:stretch/>
        </p:blipFill>
        <p:spPr>
          <a:xfrm>
            <a:off x="4489736" y="2700138"/>
            <a:ext cx="4445149" cy="482859"/>
          </a:xfrm>
        </p:spPr>
      </p:pic>
      <p:sp>
        <p:nvSpPr>
          <p:cNvPr id="7" name="文字方塊 6">
            <a:extLst>
              <a:ext uri="{FF2B5EF4-FFF2-40B4-BE49-F238E27FC236}">
                <a16:creationId xmlns:a16="http://schemas.microsoft.com/office/drawing/2014/main" id="{F9441663-0662-4F6B-BB9F-E20F0C439E69}"/>
              </a:ext>
            </a:extLst>
          </p:cNvPr>
          <p:cNvSpPr txBox="1"/>
          <p:nvPr/>
        </p:nvSpPr>
        <p:spPr>
          <a:xfrm>
            <a:off x="4349728" y="3299120"/>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802550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44DADCB-DE48-4869-9221-3A3F441545F1}"/>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0F317E96-F0AA-4DC8-BC29-4A97F8CC6F70}"/>
              </a:ext>
            </a:extLst>
          </p:cNvPr>
          <p:cNvSpPr>
            <a:spLocks noGrp="1"/>
          </p:cNvSpPr>
          <p:nvPr>
            <p:ph type="body" sz="quarter" idx="15"/>
          </p:nvPr>
        </p:nvSpPr>
        <p:spPr/>
        <p:txBody>
          <a:bodyPr/>
          <a:lstStyle/>
          <a:p>
            <a:pPr marL="0" indent="0">
              <a:buNone/>
            </a:pPr>
            <a:r>
              <a:rPr lang="en-US" altLang="zh-HK" b="1" dirty="0"/>
              <a:t>Workspace</a:t>
            </a:r>
          </a:p>
          <a:p>
            <a:pPr marL="0" indent="0">
              <a:buNone/>
            </a:pPr>
            <a:r>
              <a:rPr lang="en-US" altLang="zh-HK" b="1" dirty="0"/>
              <a:t>4) Zoom</a:t>
            </a:r>
            <a:r>
              <a:rPr lang="en-US" altLang="zh-HK" dirty="0"/>
              <a:t>: Zoom options and shortcuts information.</a:t>
            </a:r>
          </a:p>
          <a:p>
            <a:pPr marL="0" indent="0">
              <a:buNone/>
            </a:pPr>
            <a:r>
              <a:rPr lang="en-US" altLang="zh-HK" b="1" dirty="0"/>
              <a:t>5) View mode</a:t>
            </a:r>
            <a:r>
              <a:rPr lang="en-US" altLang="zh-HK" dirty="0"/>
              <a:t>: The view mode button launches a presentation with the artboards. See more about what you can do at the view mode.</a:t>
            </a:r>
            <a:endParaRPr lang="zh-HK" altLang="en-US" dirty="0"/>
          </a:p>
        </p:txBody>
      </p:sp>
      <p:sp>
        <p:nvSpPr>
          <p:cNvPr id="5" name="投影片編號版面配置區 4">
            <a:extLst>
              <a:ext uri="{FF2B5EF4-FFF2-40B4-BE49-F238E27FC236}">
                <a16:creationId xmlns:a16="http://schemas.microsoft.com/office/drawing/2014/main" id="{999019DF-17B2-4CF2-8E1E-284B7D1267A2}"/>
              </a:ext>
            </a:extLst>
          </p:cNvPr>
          <p:cNvSpPr>
            <a:spLocks noGrp="1"/>
          </p:cNvSpPr>
          <p:nvPr>
            <p:ph type="sldNum" sz="quarter" idx="18"/>
          </p:nvPr>
        </p:nvSpPr>
        <p:spPr/>
        <p:txBody>
          <a:bodyPr/>
          <a:lstStyle/>
          <a:p>
            <a:fld id="{48F63A3B-78C7-47BE-AE5E-E10140E04643}" type="slidenum">
              <a:rPr lang="en-US" smtClean="0"/>
              <a:pPr/>
              <a:t>21</a:t>
            </a:fld>
            <a:endParaRPr lang="en-US" dirty="0"/>
          </a:p>
        </p:txBody>
      </p:sp>
      <p:pic>
        <p:nvPicPr>
          <p:cNvPr id="6" name="圖片版面配置區 6">
            <a:extLst>
              <a:ext uri="{FF2B5EF4-FFF2-40B4-BE49-F238E27FC236}">
                <a16:creationId xmlns:a16="http://schemas.microsoft.com/office/drawing/2014/main" id="{8F36EFD5-8880-4E84-97F7-00715D332FE5}"/>
              </a:ext>
            </a:extLst>
          </p:cNvPr>
          <p:cNvPicPr>
            <a:picLocks noGrp="1" noChangeAspect="1"/>
          </p:cNvPicPr>
          <p:nvPr>
            <p:ph type="pic" sz="quarter" idx="14"/>
          </p:nvPr>
        </p:nvPicPr>
        <p:blipFill rotWithShape="1">
          <a:blip r:embed="rId2"/>
          <a:srcRect l="86546" r="4475" b="80056"/>
          <a:stretch/>
        </p:blipFill>
        <p:spPr>
          <a:xfrm>
            <a:off x="5498289" y="1687656"/>
            <a:ext cx="1831260" cy="2473023"/>
          </a:xfrm>
        </p:spPr>
      </p:pic>
      <p:sp>
        <p:nvSpPr>
          <p:cNvPr id="7" name="文字方塊 6">
            <a:extLst>
              <a:ext uri="{FF2B5EF4-FFF2-40B4-BE49-F238E27FC236}">
                <a16:creationId xmlns:a16="http://schemas.microsoft.com/office/drawing/2014/main" id="{199F048D-5CE6-4370-810D-D73A7661796C}"/>
              </a:ext>
            </a:extLst>
          </p:cNvPr>
          <p:cNvSpPr txBox="1"/>
          <p:nvPr/>
        </p:nvSpPr>
        <p:spPr>
          <a:xfrm>
            <a:off x="4104980" y="419091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42595175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44DADCB-DE48-4869-9221-3A3F441545F1}"/>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0F317E96-F0AA-4DC8-BC29-4A97F8CC6F70}"/>
              </a:ext>
            </a:extLst>
          </p:cNvPr>
          <p:cNvSpPr>
            <a:spLocks noGrp="1"/>
          </p:cNvSpPr>
          <p:nvPr>
            <p:ph type="body" sz="quarter" idx="15"/>
          </p:nvPr>
        </p:nvSpPr>
        <p:spPr>
          <a:xfrm>
            <a:off x="627671" y="1365647"/>
            <a:ext cx="4447407" cy="3043329"/>
          </a:xfrm>
        </p:spPr>
        <p:txBody>
          <a:bodyPr>
            <a:normAutofit fontScale="70000" lnSpcReduction="20000"/>
          </a:bodyPr>
          <a:lstStyle/>
          <a:p>
            <a:pPr marL="0" indent="0">
              <a:buNone/>
            </a:pPr>
            <a:r>
              <a:rPr lang="en-US" altLang="zh-HK" sz="2400" b="1" dirty="0"/>
              <a:t>Workspace</a:t>
            </a:r>
          </a:p>
          <a:p>
            <a:pPr marL="0" indent="0">
              <a:buNone/>
            </a:pPr>
            <a:r>
              <a:rPr lang="en-US" altLang="zh-HK" sz="1900" b="1" dirty="0"/>
              <a:t>6) Toolbar</a:t>
            </a:r>
            <a:r>
              <a:rPr lang="en-US" altLang="zh-HK" sz="1900" dirty="0"/>
              <a:t>: The toolbar is the place where you will find the tools to quick and easily create the different types of objects: Artboard, rectangle, ellipse, text, graphic, path, free drawing and comments. </a:t>
            </a:r>
          </a:p>
          <a:p>
            <a:pPr marL="0" indent="0">
              <a:buNone/>
            </a:pPr>
            <a:r>
              <a:rPr lang="en-US" altLang="zh-HK" sz="1900" b="1" dirty="0"/>
              <a:t>7) Layers panel</a:t>
            </a:r>
            <a:r>
              <a:rPr lang="en-US" altLang="zh-HK" sz="1900" dirty="0"/>
              <a:t>: The Layers panel allows you to see and manage the layers and pages of a file. A file can have as many pages as you need. Each page has its own viewport (the almost infinite area where you actually create your designs) with its own layers. You can create, delete or reorder your pages at your needs. </a:t>
            </a:r>
            <a:endParaRPr lang="zh-HK" altLang="en-US" sz="1900" dirty="0"/>
          </a:p>
        </p:txBody>
      </p:sp>
      <p:sp>
        <p:nvSpPr>
          <p:cNvPr id="5" name="投影片編號版面配置區 4">
            <a:extLst>
              <a:ext uri="{FF2B5EF4-FFF2-40B4-BE49-F238E27FC236}">
                <a16:creationId xmlns:a16="http://schemas.microsoft.com/office/drawing/2014/main" id="{999019DF-17B2-4CF2-8E1E-284B7D1267A2}"/>
              </a:ext>
            </a:extLst>
          </p:cNvPr>
          <p:cNvSpPr>
            <a:spLocks noGrp="1"/>
          </p:cNvSpPr>
          <p:nvPr>
            <p:ph type="sldNum" sz="quarter" idx="18"/>
          </p:nvPr>
        </p:nvSpPr>
        <p:spPr/>
        <p:txBody>
          <a:bodyPr/>
          <a:lstStyle/>
          <a:p>
            <a:fld id="{48F63A3B-78C7-47BE-AE5E-E10140E04643}" type="slidenum">
              <a:rPr lang="en-US" smtClean="0"/>
              <a:pPr/>
              <a:t>22</a:t>
            </a:fld>
            <a:endParaRPr lang="en-US" dirty="0"/>
          </a:p>
        </p:txBody>
      </p:sp>
      <p:pic>
        <p:nvPicPr>
          <p:cNvPr id="8" name="圖片版面配置區 6">
            <a:extLst>
              <a:ext uri="{FF2B5EF4-FFF2-40B4-BE49-F238E27FC236}">
                <a16:creationId xmlns:a16="http://schemas.microsoft.com/office/drawing/2014/main" id="{939353A3-E32C-4531-8F90-FD3657626063}"/>
              </a:ext>
            </a:extLst>
          </p:cNvPr>
          <p:cNvPicPr>
            <a:picLocks noChangeAspect="1"/>
          </p:cNvPicPr>
          <p:nvPr/>
        </p:nvPicPr>
        <p:blipFill rotWithShape="1">
          <a:blip r:embed="rId3"/>
          <a:srcRect t="13484" r="90317" b="24495"/>
          <a:stretch/>
        </p:blipFill>
        <p:spPr>
          <a:xfrm>
            <a:off x="6197356" y="1499706"/>
            <a:ext cx="874215" cy="3404479"/>
          </a:xfrm>
          <a:prstGeom prst="rect">
            <a:avLst/>
          </a:prstGeom>
          <a:solidFill>
            <a:schemeClr val="accent2"/>
          </a:solidFill>
        </p:spPr>
      </p:pic>
      <p:sp>
        <p:nvSpPr>
          <p:cNvPr id="6" name="文字方塊 5">
            <a:extLst>
              <a:ext uri="{FF2B5EF4-FFF2-40B4-BE49-F238E27FC236}">
                <a16:creationId xmlns:a16="http://schemas.microsoft.com/office/drawing/2014/main" id="{9C639D1B-65DC-4E7B-9F88-BC37618A4C2B}"/>
              </a:ext>
            </a:extLst>
          </p:cNvPr>
          <p:cNvSpPr txBox="1"/>
          <p:nvPr/>
        </p:nvSpPr>
        <p:spPr>
          <a:xfrm>
            <a:off x="4280120" y="49041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9444547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44DADCB-DE48-4869-9221-3A3F441545F1}"/>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0F317E96-F0AA-4DC8-BC29-4A97F8CC6F70}"/>
              </a:ext>
            </a:extLst>
          </p:cNvPr>
          <p:cNvSpPr>
            <a:spLocks noGrp="1"/>
          </p:cNvSpPr>
          <p:nvPr>
            <p:ph type="body" sz="quarter" idx="15"/>
          </p:nvPr>
        </p:nvSpPr>
        <p:spPr>
          <a:xfrm>
            <a:off x="627671" y="1365647"/>
            <a:ext cx="4959977" cy="3513262"/>
          </a:xfrm>
        </p:spPr>
        <p:txBody>
          <a:bodyPr>
            <a:normAutofit fontScale="62500" lnSpcReduction="20000"/>
          </a:bodyPr>
          <a:lstStyle/>
          <a:p>
            <a:pPr marL="0" indent="0">
              <a:buNone/>
            </a:pPr>
            <a:r>
              <a:rPr lang="en-US" altLang="zh-HK" sz="2400" b="1" dirty="0"/>
              <a:t>Workspace</a:t>
            </a:r>
          </a:p>
          <a:p>
            <a:pPr marL="0" indent="0">
              <a:buNone/>
            </a:pPr>
            <a:r>
              <a:rPr lang="en-US" altLang="zh-HK" sz="2200" b="1" dirty="0"/>
              <a:t>8) Assets panel</a:t>
            </a:r>
            <a:r>
              <a:rPr lang="en-US" altLang="zh-HK" sz="2200" dirty="0"/>
              <a:t>: Each file has a default library (File Library) where that allows to store elements and styles that are likely to be reused. That includes components, graphics, colors and typographies. To add an asset to a library just click the “+” button at the header of each asset group.</a:t>
            </a:r>
          </a:p>
          <a:p>
            <a:pPr marL="0" indent="0">
              <a:buNone/>
            </a:pPr>
            <a:r>
              <a:rPr lang="en-US" altLang="zh-HK" sz="2200" b="1" dirty="0"/>
              <a:t>9) History panel</a:t>
            </a:r>
            <a:r>
              <a:rPr lang="en-US" altLang="zh-HK" sz="2200" dirty="0"/>
              <a:t>: The history panel keeps track of the latest changes on an opened file. You can do undo/redo to walk the changes and expand each one of them to get detailed information. </a:t>
            </a:r>
          </a:p>
          <a:p>
            <a:pPr marL="0" indent="0">
              <a:buNone/>
            </a:pPr>
            <a:r>
              <a:rPr lang="en-US" altLang="zh-HK" sz="2200" b="1" dirty="0"/>
              <a:t>10) Palettes panel</a:t>
            </a:r>
            <a:r>
              <a:rPr lang="en-US" altLang="zh-HK" sz="2200" dirty="0"/>
              <a:t>: The colors palette allows you to always have a color library at plain sight. Use the menu to easily switch between libraries. </a:t>
            </a:r>
            <a:endParaRPr lang="zh-HK" altLang="en-US" sz="2200" dirty="0"/>
          </a:p>
        </p:txBody>
      </p:sp>
      <p:sp>
        <p:nvSpPr>
          <p:cNvPr id="5" name="投影片編號版面配置區 4">
            <a:extLst>
              <a:ext uri="{FF2B5EF4-FFF2-40B4-BE49-F238E27FC236}">
                <a16:creationId xmlns:a16="http://schemas.microsoft.com/office/drawing/2014/main" id="{999019DF-17B2-4CF2-8E1E-284B7D1267A2}"/>
              </a:ext>
            </a:extLst>
          </p:cNvPr>
          <p:cNvSpPr>
            <a:spLocks noGrp="1"/>
          </p:cNvSpPr>
          <p:nvPr>
            <p:ph type="sldNum" sz="quarter" idx="18"/>
          </p:nvPr>
        </p:nvSpPr>
        <p:spPr/>
        <p:txBody>
          <a:bodyPr/>
          <a:lstStyle/>
          <a:p>
            <a:fld id="{48F63A3B-78C7-47BE-AE5E-E10140E04643}" type="slidenum">
              <a:rPr lang="en-US" smtClean="0"/>
              <a:pPr/>
              <a:t>23</a:t>
            </a:fld>
            <a:endParaRPr lang="en-US" dirty="0"/>
          </a:p>
        </p:txBody>
      </p:sp>
      <p:pic>
        <p:nvPicPr>
          <p:cNvPr id="6" name="圖片版面配置區 6">
            <a:extLst>
              <a:ext uri="{FF2B5EF4-FFF2-40B4-BE49-F238E27FC236}">
                <a16:creationId xmlns:a16="http://schemas.microsoft.com/office/drawing/2014/main" id="{8178E14B-BE7A-41E0-83AD-F4F0CF48ED9D}"/>
              </a:ext>
            </a:extLst>
          </p:cNvPr>
          <p:cNvPicPr>
            <a:picLocks noGrp="1" noChangeAspect="1"/>
          </p:cNvPicPr>
          <p:nvPr>
            <p:ph type="pic" sz="quarter" idx="14"/>
          </p:nvPr>
        </p:nvPicPr>
        <p:blipFill rotWithShape="1">
          <a:blip r:embed="rId3"/>
          <a:srcRect t="71739" r="91305" b="1537"/>
          <a:stretch/>
        </p:blipFill>
        <p:spPr>
          <a:xfrm>
            <a:off x="6457950" y="1938584"/>
            <a:ext cx="1241240" cy="2319363"/>
          </a:xfrm>
        </p:spPr>
      </p:pic>
      <p:sp>
        <p:nvSpPr>
          <p:cNvPr id="7" name="文字方塊 6">
            <a:extLst>
              <a:ext uri="{FF2B5EF4-FFF2-40B4-BE49-F238E27FC236}">
                <a16:creationId xmlns:a16="http://schemas.microsoft.com/office/drawing/2014/main" id="{38962870-01CA-467D-AAFC-754154C2F772}"/>
              </a:ext>
            </a:extLst>
          </p:cNvPr>
          <p:cNvSpPr txBox="1"/>
          <p:nvPr/>
        </p:nvSpPr>
        <p:spPr>
          <a:xfrm>
            <a:off x="4710425" y="4327939"/>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826403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44DADCB-DE48-4869-9221-3A3F441545F1}"/>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0F317E96-F0AA-4DC8-BC29-4A97F8CC6F70}"/>
              </a:ext>
            </a:extLst>
          </p:cNvPr>
          <p:cNvSpPr>
            <a:spLocks noGrp="1"/>
          </p:cNvSpPr>
          <p:nvPr>
            <p:ph type="body" sz="quarter" idx="15"/>
          </p:nvPr>
        </p:nvSpPr>
        <p:spPr>
          <a:xfrm>
            <a:off x="627671" y="1365647"/>
            <a:ext cx="5156146" cy="3513262"/>
          </a:xfrm>
        </p:spPr>
        <p:txBody>
          <a:bodyPr>
            <a:normAutofit fontScale="55000" lnSpcReduction="20000"/>
          </a:bodyPr>
          <a:lstStyle/>
          <a:p>
            <a:pPr marL="0" indent="0">
              <a:buNone/>
            </a:pPr>
            <a:r>
              <a:rPr lang="en-US" altLang="zh-HK" sz="2400" b="1" dirty="0"/>
              <a:t>Workspace</a:t>
            </a:r>
          </a:p>
          <a:p>
            <a:pPr marL="0" indent="0">
              <a:buNone/>
            </a:pPr>
            <a:r>
              <a:rPr lang="en-US" altLang="zh-HK" sz="2400" b="1" dirty="0"/>
              <a:t>11) Prototype mode</a:t>
            </a:r>
            <a:r>
              <a:rPr lang="en-US" altLang="zh-HK" sz="2400" dirty="0"/>
              <a:t>: Penpot allows you to prototype interactions connecting artboards. Once selected the prototype mode at the right sidebar, select an element to drag a connection to another artboard. You’ll be able to see the interactive prototype in action in the view mode (access by clicking the play button at the top right). More about prototyping</a:t>
            </a:r>
          </a:p>
          <a:p>
            <a:pPr marL="0" indent="0">
              <a:buNone/>
            </a:pPr>
            <a:r>
              <a:rPr lang="en-US" altLang="zh-HK" sz="2400" b="1" dirty="0"/>
              <a:t>12) Object properties</a:t>
            </a:r>
            <a:r>
              <a:rPr lang="en-US" altLang="zh-HK" sz="2400" dirty="0"/>
              <a:t>: At the Design panel you can find and edit the properties of a selected shape. The list of properties shown varies depending on the type of element. There are some common properties always set (like size and position) and others not set but available to be added (stroke, shadow, blur...).</a:t>
            </a:r>
            <a:endParaRPr lang="zh-HK" altLang="en-US" sz="2400" dirty="0"/>
          </a:p>
        </p:txBody>
      </p:sp>
      <p:sp>
        <p:nvSpPr>
          <p:cNvPr id="5" name="投影片編號版面配置區 4">
            <a:extLst>
              <a:ext uri="{FF2B5EF4-FFF2-40B4-BE49-F238E27FC236}">
                <a16:creationId xmlns:a16="http://schemas.microsoft.com/office/drawing/2014/main" id="{999019DF-17B2-4CF2-8E1E-284B7D1267A2}"/>
              </a:ext>
            </a:extLst>
          </p:cNvPr>
          <p:cNvSpPr>
            <a:spLocks noGrp="1"/>
          </p:cNvSpPr>
          <p:nvPr>
            <p:ph type="sldNum" sz="quarter" idx="18"/>
          </p:nvPr>
        </p:nvSpPr>
        <p:spPr/>
        <p:txBody>
          <a:bodyPr/>
          <a:lstStyle/>
          <a:p>
            <a:fld id="{48F63A3B-78C7-47BE-AE5E-E10140E04643}" type="slidenum">
              <a:rPr lang="en-US" smtClean="0"/>
              <a:pPr/>
              <a:t>24</a:t>
            </a:fld>
            <a:endParaRPr lang="en-US" dirty="0"/>
          </a:p>
        </p:txBody>
      </p:sp>
      <p:pic>
        <p:nvPicPr>
          <p:cNvPr id="6" name="圖片版面配置區 6">
            <a:extLst>
              <a:ext uri="{FF2B5EF4-FFF2-40B4-BE49-F238E27FC236}">
                <a16:creationId xmlns:a16="http://schemas.microsoft.com/office/drawing/2014/main" id="{8178E14B-BE7A-41E0-83AD-F4F0CF48ED9D}"/>
              </a:ext>
            </a:extLst>
          </p:cNvPr>
          <p:cNvPicPr>
            <a:picLocks noGrp="1" noChangeAspect="1"/>
          </p:cNvPicPr>
          <p:nvPr>
            <p:ph type="pic" sz="quarter" idx="14"/>
          </p:nvPr>
        </p:nvPicPr>
        <p:blipFill rotWithShape="1">
          <a:blip r:embed="rId3"/>
          <a:srcRect l="77878" t="8742" b="21343"/>
          <a:stretch/>
        </p:blipFill>
        <p:spPr>
          <a:xfrm>
            <a:off x="5964166" y="1462923"/>
            <a:ext cx="1790832" cy="3441262"/>
          </a:xfrm>
        </p:spPr>
      </p:pic>
      <p:sp>
        <p:nvSpPr>
          <p:cNvPr id="7" name="文字方塊 6">
            <a:extLst>
              <a:ext uri="{FF2B5EF4-FFF2-40B4-BE49-F238E27FC236}">
                <a16:creationId xmlns:a16="http://schemas.microsoft.com/office/drawing/2014/main" id="{B8BC5D63-45E0-4466-AE92-3915725E9A1B}"/>
              </a:ext>
            </a:extLst>
          </p:cNvPr>
          <p:cNvSpPr txBox="1"/>
          <p:nvPr/>
        </p:nvSpPr>
        <p:spPr>
          <a:xfrm>
            <a:off x="4526122" y="49041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0863989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44DADCB-DE48-4869-9221-3A3F441545F1}"/>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0F317E96-F0AA-4DC8-BC29-4A97F8CC6F70}"/>
              </a:ext>
            </a:extLst>
          </p:cNvPr>
          <p:cNvSpPr>
            <a:spLocks noGrp="1"/>
          </p:cNvSpPr>
          <p:nvPr>
            <p:ph type="body" sz="quarter" idx="15"/>
          </p:nvPr>
        </p:nvSpPr>
        <p:spPr>
          <a:xfrm>
            <a:off x="627671" y="1365647"/>
            <a:ext cx="4389875" cy="3329750"/>
          </a:xfrm>
        </p:spPr>
        <p:txBody>
          <a:bodyPr>
            <a:normAutofit/>
          </a:bodyPr>
          <a:lstStyle/>
          <a:p>
            <a:pPr marL="0" indent="0">
              <a:buNone/>
            </a:pPr>
            <a:r>
              <a:rPr lang="en-US" altLang="zh-HK" sz="1600" b="1" dirty="0"/>
              <a:t>View mode</a:t>
            </a:r>
          </a:p>
          <a:p>
            <a:r>
              <a:rPr lang="en-US" altLang="zh-HK" sz="1600" dirty="0"/>
              <a:t>Click the view mode button, to get into this interface.</a:t>
            </a:r>
          </a:p>
          <a:p>
            <a:r>
              <a:rPr lang="en-US" altLang="zh-HK" sz="1600" dirty="0"/>
              <a:t>Launch the view mode to present and share your designs or play with the interactions set at the workspace. You also have a code mode where you can get objects specifications and code snippets.</a:t>
            </a:r>
          </a:p>
          <a:p>
            <a:endParaRPr lang="en-US" altLang="zh-HK" sz="1600" dirty="0"/>
          </a:p>
        </p:txBody>
      </p:sp>
      <p:sp>
        <p:nvSpPr>
          <p:cNvPr id="5" name="投影片編號版面配置區 4">
            <a:extLst>
              <a:ext uri="{FF2B5EF4-FFF2-40B4-BE49-F238E27FC236}">
                <a16:creationId xmlns:a16="http://schemas.microsoft.com/office/drawing/2014/main" id="{999019DF-17B2-4CF2-8E1E-284B7D1267A2}"/>
              </a:ext>
            </a:extLst>
          </p:cNvPr>
          <p:cNvSpPr>
            <a:spLocks noGrp="1"/>
          </p:cNvSpPr>
          <p:nvPr>
            <p:ph type="sldNum" sz="quarter" idx="18"/>
          </p:nvPr>
        </p:nvSpPr>
        <p:spPr/>
        <p:txBody>
          <a:bodyPr/>
          <a:lstStyle/>
          <a:p>
            <a:fld id="{48F63A3B-78C7-47BE-AE5E-E10140E04643}" type="slidenum">
              <a:rPr lang="en-US" smtClean="0"/>
              <a:pPr/>
              <a:t>25</a:t>
            </a:fld>
            <a:endParaRPr lang="en-US" dirty="0"/>
          </a:p>
        </p:txBody>
      </p:sp>
      <p:pic>
        <p:nvPicPr>
          <p:cNvPr id="9" name="圖片 8">
            <a:extLst>
              <a:ext uri="{FF2B5EF4-FFF2-40B4-BE49-F238E27FC236}">
                <a16:creationId xmlns:a16="http://schemas.microsoft.com/office/drawing/2014/main" id="{C41DAFED-D388-4E6E-972A-630C8CF733E5}"/>
              </a:ext>
            </a:extLst>
          </p:cNvPr>
          <p:cNvPicPr>
            <a:picLocks noChangeAspect="1"/>
          </p:cNvPicPr>
          <p:nvPr/>
        </p:nvPicPr>
        <p:blipFill>
          <a:blip r:embed="rId3"/>
          <a:stretch>
            <a:fillRect/>
          </a:stretch>
        </p:blipFill>
        <p:spPr>
          <a:xfrm>
            <a:off x="5017546" y="1863604"/>
            <a:ext cx="3918605" cy="2383005"/>
          </a:xfrm>
          <a:prstGeom prst="rect">
            <a:avLst/>
          </a:prstGeom>
        </p:spPr>
      </p:pic>
      <p:sp>
        <p:nvSpPr>
          <p:cNvPr id="6" name="文字方塊 5">
            <a:extLst>
              <a:ext uri="{FF2B5EF4-FFF2-40B4-BE49-F238E27FC236}">
                <a16:creationId xmlns:a16="http://schemas.microsoft.com/office/drawing/2014/main" id="{38EBBD48-D035-4C17-93B7-9FAE129CEC3D}"/>
              </a:ext>
            </a:extLst>
          </p:cNvPr>
          <p:cNvSpPr txBox="1"/>
          <p:nvPr/>
        </p:nvSpPr>
        <p:spPr>
          <a:xfrm>
            <a:off x="4716754" y="4230719"/>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6124897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44DADCB-DE48-4869-9221-3A3F441545F1}"/>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0F317E96-F0AA-4DC8-BC29-4A97F8CC6F70}"/>
              </a:ext>
            </a:extLst>
          </p:cNvPr>
          <p:cNvSpPr>
            <a:spLocks noGrp="1"/>
          </p:cNvSpPr>
          <p:nvPr>
            <p:ph type="body" sz="quarter" idx="15"/>
          </p:nvPr>
        </p:nvSpPr>
        <p:spPr>
          <a:xfrm>
            <a:off x="627671" y="1365647"/>
            <a:ext cx="4389875" cy="3329750"/>
          </a:xfrm>
        </p:spPr>
        <p:txBody>
          <a:bodyPr>
            <a:normAutofit/>
          </a:bodyPr>
          <a:lstStyle/>
          <a:p>
            <a:pPr marL="0" indent="0">
              <a:buNone/>
            </a:pPr>
            <a:r>
              <a:rPr lang="en-US" altLang="zh-HK" sz="1600" b="1" dirty="0"/>
              <a:t>View mode</a:t>
            </a:r>
          </a:p>
          <a:p>
            <a:pPr marL="0" indent="0">
              <a:buNone/>
            </a:pPr>
            <a:r>
              <a:rPr lang="en-US" altLang="zh-HK" sz="1600" b="1" dirty="0"/>
              <a:t>1) </a:t>
            </a:r>
            <a:r>
              <a:rPr lang="en-US" altLang="zh-HK" sz="1600" dirty="0"/>
              <a:t>Pages selector          </a:t>
            </a:r>
            <a:r>
              <a:rPr lang="en-US" altLang="zh-HK" sz="1600" b="1" dirty="0"/>
              <a:t>7) </a:t>
            </a:r>
            <a:r>
              <a:rPr lang="en-US" altLang="zh-HK" sz="1600" dirty="0"/>
              <a:t>Interactions settings</a:t>
            </a:r>
          </a:p>
          <a:p>
            <a:pPr marL="0" indent="0">
              <a:buNone/>
            </a:pPr>
            <a:r>
              <a:rPr lang="en-US" altLang="zh-HK" sz="1600" b="1" dirty="0"/>
              <a:t>2) </a:t>
            </a:r>
            <a:r>
              <a:rPr lang="en-US" altLang="zh-HK" sz="1600" dirty="0"/>
              <a:t>Artboards selector    </a:t>
            </a:r>
            <a:r>
              <a:rPr lang="en-US" altLang="zh-HK" sz="1600" b="1" dirty="0"/>
              <a:t> 8) </a:t>
            </a:r>
            <a:r>
              <a:rPr lang="en-US" altLang="zh-HK" sz="1600" dirty="0"/>
              <a:t>Zoom options</a:t>
            </a:r>
          </a:p>
          <a:p>
            <a:pPr marL="0" indent="0">
              <a:buNone/>
            </a:pPr>
            <a:r>
              <a:rPr lang="en-US" altLang="zh-HK" sz="1600" b="1" dirty="0"/>
              <a:t>3) </a:t>
            </a:r>
            <a:r>
              <a:rPr lang="en-US" altLang="zh-HK" sz="1600" dirty="0"/>
              <a:t>Artboards counter     </a:t>
            </a:r>
            <a:r>
              <a:rPr lang="en-US" altLang="zh-HK" sz="1600" b="1" dirty="0"/>
              <a:t>9) </a:t>
            </a:r>
            <a:r>
              <a:rPr lang="en-US" altLang="zh-HK" sz="1600" dirty="0"/>
              <a:t>Fullscreen</a:t>
            </a:r>
          </a:p>
          <a:p>
            <a:pPr marL="0" indent="0">
              <a:buNone/>
            </a:pPr>
            <a:r>
              <a:rPr lang="en-US" altLang="zh-HK" sz="1600" b="1" dirty="0"/>
              <a:t>4) </a:t>
            </a:r>
            <a:r>
              <a:rPr lang="en-US" altLang="zh-HK" sz="1600" dirty="0"/>
              <a:t>Play mode               </a:t>
            </a:r>
            <a:r>
              <a:rPr lang="en-US" altLang="zh-HK" sz="1600" b="1" dirty="0"/>
              <a:t>10) </a:t>
            </a:r>
            <a:r>
              <a:rPr lang="en-US" altLang="zh-HK" sz="1600" dirty="0"/>
              <a:t>Share prototype options</a:t>
            </a:r>
          </a:p>
          <a:p>
            <a:pPr marL="0" indent="0">
              <a:buNone/>
            </a:pPr>
            <a:r>
              <a:rPr lang="en-US" altLang="zh-HK" sz="1600" b="1" dirty="0"/>
              <a:t>5) </a:t>
            </a:r>
            <a:r>
              <a:rPr lang="en-US" altLang="zh-HK" sz="1600" dirty="0"/>
              <a:t>Comments mode      </a:t>
            </a:r>
            <a:r>
              <a:rPr lang="en-US" altLang="zh-HK" sz="1600" b="1" dirty="0"/>
              <a:t>11) </a:t>
            </a:r>
            <a:r>
              <a:rPr lang="en-US" altLang="zh-HK" sz="1600" dirty="0"/>
              <a:t>File edition</a:t>
            </a:r>
          </a:p>
          <a:p>
            <a:pPr marL="0" indent="0">
              <a:buNone/>
            </a:pPr>
            <a:r>
              <a:rPr lang="en-US" altLang="zh-HK" sz="1600" b="1" dirty="0"/>
              <a:t>6) </a:t>
            </a:r>
            <a:r>
              <a:rPr lang="en-US" altLang="zh-HK" sz="1600" dirty="0"/>
              <a:t>Code mode </a:t>
            </a:r>
          </a:p>
        </p:txBody>
      </p:sp>
      <p:sp>
        <p:nvSpPr>
          <p:cNvPr id="5" name="投影片編號版面配置區 4">
            <a:extLst>
              <a:ext uri="{FF2B5EF4-FFF2-40B4-BE49-F238E27FC236}">
                <a16:creationId xmlns:a16="http://schemas.microsoft.com/office/drawing/2014/main" id="{999019DF-17B2-4CF2-8E1E-284B7D1267A2}"/>
              </a:ext>
            </a:extLst>
          </p:cNvPr>
          <p:cNvSpPr>
            <a:spLocks noGrp="1"/>
          </p:cNvSpPr>
          <p:nvPr>
            <p:ph type="sldNum" sz="quarter" idx="18"/>
          </p:nvPr>
        </p:nvSpPr>
        <p:spPr/>
        <p:txBody>
          <a:bodyPr/>
          <a:lstStyle/>
          <a:p>
            <a:fld id="{48F63A3B-78C7-47BE-AE5E-E10140E04643}" type="slidenum">
              <a:rPr lang="en-US" smtClean="0"/>
              <a:pPr/>
              <a:t>26</a:t>
            </a:fld>
            <a:endParaRPr lang="en-US" dirty="0"/>
          </a:p>
        </p:txBody>
      </p:sp>
      <p:pic>
        <p:nvPicPr>
          <p:cNvPr id="9" name="圖片 8">
            <a:extLst>
              <a:ext uri="{FF2B5EF4-FFF2-40B4-BE49-F238E27FC236}">
                <a16:creationId xmlns:a16="http://schemas.microsoft.com/office/drawing/2014/main" id="{C41DAFED-D388-4E6E-972A-630C8CF733E5}"/>
              </a:ext>
            </a:extLst>
          </p:cNvPr>
          <p:cNvPicPr>
            <a:picLocks noChangeAspect="1"/>
          </p:cNvPicPr>
          <p:nvPr/>
        </p:nvPicPr>
        <p:blipFill>
          <a:blip r:embed="rId3"/>
          <a:stretch>
            <a:fillRect/>
          </a:stretch>
        </p:blipFill>
        <p:spPr>
          <a:xfrm>
            <a:off x="5017546" y="1863604"/>
            <a:ext cx="3918605" cy="2383005"/>
          </a:xfrm>
          <a:prstGeom prst="rect">
            <a:avLst/>
          </a:prstGeom>
        </p:spPr>
      </p:pic>
      <p:sp>
        <p:nvSpPr>
          <p:cNvPr id="6" name="文字方塊 5">
            <a:extLst>
              <a:ext uri="{FF2B5EF4-FFF2-40B4-BE49-F238E27FC236}">
                <a16:creationId xmlns:a16="http://schemas.microsoft.com/office/drawing/2014/main" id="{00669946-6241-426C-8F64-BD6DB533EDC8}"/>
              </a:ext>
            </a:extLst>
          </p:cNvPr>
          <p:cNvSpPr txBox="1"/>
          <p:nvPr/>
        </p:nvSpPr>
        <p:spPr>
          <a:xfrm>
            <a:off x="4667909" y="4286337"/>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7355448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44DADCB-DE48-4869-9221-3A3F441545F1}"/>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0F317E96-F0AA-4DC8-BC29-4A97F8CC6F70}"/>
              </a:ext>
            </a:extLst>
          </p:cNvPr>
          <p:cNvSpPr>
            <a:spLocks noGrp="1"/>
          </p:cNvSpPr>
          <p:nvPr>
            <p:ph type="body" sz="quarter" idx="15"/>
          </p:nvPr>
        </p:nvSpPr>
        <p:spPr>
          <a:xfrm>
            <a:off x="627671" y="1365647"/>
            <a:ext cx="4389875" cy="3329750"/>
          </a:xfrm>
        </p:spPr>
        <p:txBody>
          <a:bodyPr>
            <a:normAutofit/>
          </a:bodyPr>
          <a:lstStyle/>
          <a:p>
            <a:pPr marL="0" indent="0">
              <a:buNone/>
            </a:pPr>
            <a:r>
              <a:rPr lang="en-US" altLang="zh-HK" sz="1600" b="1" dirty="0"/>
              <a:t>View mode</a:t>
            </a:r>
          </a:p>
          <a:p>
            <a:pPr marL="0" indent="0">
              <a:buNone/>
            </a:pPr>
            <a:r>
              <a:rPr lang="en-US" altLang="zh-HK" sz="1600" b="1" dirty="0"/>
              <a:t>1) Pages selector</a:t>
            </a:r>
            <a:r>
              <a:rPr lang="en-US" altLang="zh-HK" sz="1600" dirty="0"/>
              <a:t>: Navigate through the pages of a file. If is a shareable link this can be configured.</a:t>
            </a:r>
          </a:p>
          <a:p>
            <a:pPr marL="0" indent="0">
              <a:buNone/>
            </a:pPr>
            <a:r>
              <a:rPr lang="en-US" altLang="zh-HK" sz="1600" b="1" dirty="0"/>
              <a:t>2) Artboards selector</a:t>
            </a:r>
            <a:r>
              <a:rPr lang="en-US" altLang="zh-HK" sz="1600" dirty="0"/>
              <a:t>: Frames selector displays a list of the artboards with thumbnails that provide a graphic overview of the file.</a:t>
            </a:r>
          </a:p>
          <a:p>
            <a:pPr marL="0" indent="0">
              <a:buNone/>
            </a:pPr>
            <a:r>
              <a:rPr lang="en-US" altLang="zh-HK" sz="1600" b="1" dirty="0"/>
              <a:t>3) Artboards counter</a:t>
            </a:r>
            <a:r>
              <a:rPr lang="en-US" altLang="zh-HK" sz="1600" dirty="0"/>
              <a:t>: Artboards count and current position.</a:t>
            </a:r>
          </a:p>
        </p:txBody>
      </p:sp>
      <p:sp>
        <p:nvSpPr>
          <p:cNvPr id="5" name="投影片編號版面配置區 4">
            <a:extLst>
              <a:ext uri="{FF2B5EF4-FFF2-40B4-BE49-F238E27FC236}">
                <a16:creationId xmlns:a16="http://schemas.microsoft.com/office/drawing/2014/main" id="{999019DF-17B2-4CF2-8E1E-284B7D1267A2}"/>
              </a:ext>
            </a:extLst>
          </p:cNvPr>
          <p:cNvSpPr>
            <a:spLocks noGrp="1"/>
          </p:cNvSpPr>
          <p:nvPr>
            <p:ph type="sldNum" sz="quarter" idx="18"/>
          </p:nvPr>
        </p:nvSpPr>
        <p:spPr/>
        <p:txBody>
          <a:bodyPr/>
          <a:lstStyle/>
          <a:p>
            <a:fld id="{48F63A3B-78C7-47BE-AE5E-E10140E04643}" type="slidenum">
              <a:rPr lang="en-US" smtClean="0"/>
              <a:pPr/>
              <a:t>27</a:t>
            </a:fld>
            <a:endParaRPr lang="en-US" dirty="0"/>
          </a:p>
        </p:txBody>
      </p:sp>
      <p:pic>
        <p:nvPicPr>
          <p:cNvPr id="9" name="圖片 8">
            <a:extLst>
              <a:ext uri="{FF2B5EF4-FFF2-40B4-BE49-F238E27FC236}">
                <a16:creationId xmlns:a16="http://schemas.microsoft.com/office/drawing/2014/main" id="{C41DAFED-D388-4E6E-972A-630C8CF733E5}"/>
              </a:ext>
            </a:extLst>
          </p:cNvPr>
          <p:cNvPicPr>
            <a:picLocks noChangeAspect="1"/>
          </p:cNvPicPr>
          <p:nvPr/>
        </p:nvPicPr>
        <p:blipFill rotWithShape="1">
          <a:blip r:embed="rId3"/>
          <a:srcRect l="3068" r="59129" b="81146"/>
          <a:stretch/>
        </p:blipFill>
        <p:spPr>
          <a:xfrm>
            <a:off x="5017546" y="2316799"/>
            <a:ext cx="3588591" cy="1088420"/>
          </a:xfrm>
          <a:prstGeom prst="rect">
            <a:avLst/>
          </a:prstGeom>
        </p:spPr>
      </p:pic>
      <p:sp>
        <p:nvSpPr>
          <p:cNvPr id="6" name="文字方塊 5">
            <a:extLst>
              <a:ext uri="{FF2B5EF4-FFF2-40B4-BE49-F238E27FC236}">
                <a16:creationId xmlns:a16="http://schemas.microsoft.com/office/drawing/2014/main" id="{98FC37C0-0ED0-4761-96F0-491D2F2587C3}"/>
              </a:ext>
            </a:extLst>
          </p:cNvPr>
          <p:cNvSpPr txBox="1"/>
          <p:nvPr/>
        </p:nvSpPr>
        <p:spPr>
          <a:xfrm>
            <a:off x="4609177" y="3469977"/>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1935083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44DADCB-DE48-4869-9221-3A3F441545F1}"/>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0F317E96-F0AA-4DC8-BC29-4A97F8CC6F70}"/>
              </a:ext>
            </a:extLst>
          </p:cNvPr>
          <p:cNvSpPr>
            <a:spLocks noGrp="1"/>
          </p:cNvSpPr>
          <p:nvPr>
            <p:ph type="body" sz="quarter" idx="15"/>
          </p:nvPr>
        </p:nvSpPr>
        <p:spPr>
          <a:xfrm>
            <a:off x="627671" y="1365647"/>
            <a:ext cx="4389875" cy="3329750"/>
          </a:xfrm>
        </p:spPr>
        <p:txBody>
          <a:bodyPr>
            <a:normAutofit fontScale="92500" lnSpcReduction="10000"/>
          </a:bodyPr>
          <a:lstStyle/>
          <a:p>
            <a:pPr marL="0" indent="0">
              <a:buNone/>
            </a:pPr>
            <a:r>
              <a:rPr lang="en-US" altLang="zh-HK" sz="1700" b="1" dirty="0"/>
              <a:t>View mode</a:t>
            </a:r>
          </a:p>
          <a:p>
            <a:pPr marL="0" indent="0">
              <a:buNone/>
            </a:pPr>
            <a:r>
              <a:rPr lang="en-US" altLang="zh-HK" sz="1600" b="1" dirty="0"/>
              <a:t>4) Play mode</a:t>
            </a:r>
            <a:r>
              <a:rPr lang="en-US" altLang="zh-HK" sz="1600" dirty="0"/>
              <a:t>: Default presentation mode where you can also play with interactions.</a:t>
            </a:r>
          </a:p>
          <a:p>
            <a:pPr marL="0" indent="0">
              <a:buNone/>
            </a:pPr>
            <a:r>
              <a:rPr lang="en-US" altLang="zh-HK" sz="1600" b="1" dirty="0"/>
              <a:t>5) Comments mode</a:t>
            </a:r>
            <a:r>
              <a:rPr lang="en-US" altLang="zh-HK" sz="1600" dirty="0"/>
              <a:t>: Comments mode shows comments inside artboards and allows users to reply or add new ones.</a:t>
            </a:r>
          </a:p>
          <a:p>
            <a:pPr marL="0" indent="0">
              <a:buNone/>
            </a:pPr>
            <a:r>
              <a:rPr lang="en-US" altLang="zh-HK" sz="1600" b="1" dirty="0"/>
              <a:t>6) Code mode</a:t>
            </a:r>
            <a:r>
              <a:rPr lang="en-US" altLang="zh-HK" sz="1600" dirty="0"/>
              <a:t>: At code mode you can get design specifications such as object properties, measurements and distances. You can also get code snippets for styles (currently CSS only but more coming) and SVG markup.</a:t>
            </a:r>
          </a:p>
        </p:txBody>
      </p:sp>
      <p:sp>
        <p:nvSpPr>
          <p:cNvPr id="5" name="投影片編號版面配置區 4">
            <a:extLst>
              <a:ext uri="{FF2B5EF4-FFF2-40B4-BE49-F238E27FC236}">
                <a16:creationId xmlns:a16="http://schemas.microsoft.com/office/drawing/2014/main" id="{999019DF-17B2-4CF2-8E1E-284B7D1267A2}"/>
              </a:ext>
            </a:extLst>
          </p:cNvPr>
          <p:cNvSpPr>
            <a:spLocks noGrp="1"/>
          </p:cNvSpPr>
          <p:nvPr>
            <p:ph type="sldNum" sz="quarter" idx="18"/>
          </p:nvPr>
        </p:nvSpPr>
        <p:spPr/>
        <p:txBody>
          <a:bodyPr/>
          <a:lstStyle/>
          <a:p>
            <a:fld id="{48F63A3B-78C7-47BE-AE5E-E10140E04643}" type="slidenum">
              <a:rPr lang="en-US" smtClean="0"/>
              <a:pPr/>
              <a:t>28</a:t>
            </a:fld>
            <a:endParaRPr lang="en-US" dirty="0"/>
          </a:p>
        </p:txBody>
      </p:sp>
      <p:pic>
        <p:nvPicPr>
          <p:cNvPr id="9" name="圖片 8">
            <a:extLst>
              <a:ext uri="{FF2B5EF4-FFF2-40B4-BE49-F238E27FC236}">
                <a16:creationId xmlns:a16="http://schemas.microsoft.com/office/drawing/2014/main" id="{C41DAFED-D388-4E6E-972A-630C8CF733E5}"/>
              </a:ext>
            </a:extLst>
          </p:cNvPr>
          <p:cNvPicPr>
            <a:picLocks noChangeAspect="1"/>
          </p:cNvPicPr>
          <p:nvPr/>
        </p:nvPicPr>
        <p:blipFill rotWithShape="1">
          <a:blip r:embed="rId3"/>
          <a:srcRect l="34431" r="35695" b="80125"/>
          <a:stretch/>
        </p:blipFill>
        <p:spPr>
          <a:xfrm>
            <a:off x="5344206" y="2303401"/>
            <a:ext cx="3034288" cy="1227638"/>
          </a:xfrm>
          <a:prstGeom prst="rect">
            <a:avLst/>
          </a:prstGeom>
        </p:spPr>
      </p:pic>
      <p:sp>
        <p:nvSpPr>
          <p:cNvPr id="6" name="文字方塊 5">
            <a:extLst>
              <a:ext uri="{FF2B5EF4-FFF2-40B4-BE49-F238E27FC236}">
                <a16:creationId xmlns:a16="http://schemas.microsoft.com/office/drawing/2014/main" id="{B787F66D-9C66-454C-B792-7658CDCC93D6}"/>
              </a:ext>
            </a:extLst>
          </p:cNvPr>
          <p:cNvSpPr txBox="1"/>
          <p:nvPr/>
        </p:nvSpPr>
        <p:spPr>
          <a:xfrm>
            <a:off x="4609177" y="3531039"/>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2431396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44DADCB-DE48-4869-9221-3A3F441545F1}"/>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0F317E96-F0AA-4DC8-BC29-4A97F8CC6F70}"/>
              </a:ext>
            </a:extLst>
          </p:cNvPr>
          <p:cNvSpPr>
            <a:spLocks noGrp="1"/>
          </p:cNvSpPr>
          <p:nvPr>
            <p:ph type="body" sz="quarter" idx="15"/>
          </p:nvPr>
        </p:nvSpPr>
        <p:spPr>
          <a:xfrm>
            <a:off x="627671" y="1365647"/>
            <a:ext cx="4389875" cy="3329750"/>
          </a:xfrm>
        </p:spPr>
        <p:txBody>
          <a:bodyPr>
            <a:normAutofit/>
          </a:bodyPr>
          <a:lstStyle/>
          <a:p>
            <a:pPr marL="0" indent="0">
              <a:buNone/>
            </a:pPr>
            <a:r>
              <a:rPr lang="en-US" altLang="zh-HK" sz="1600" b="1" dirty="0"/>
              <a:t>View mode</a:t>
            </a:r>
          </a:p>
          <a:p>
            <a:pPr marL="0" indent="0">
              <a:buNone/>
            </a:pPr>
            <a:r>
              <a:rPr lang="en-US" altLang="zh-HK" sz="1600" b="1" dirty="0"/>
              <a:t>7) Interactions settings</a:t>
            </a:r>
            <a:r>
              <a:rPr lang="en-US" altLang="zh-HK" sz="1600" dirty="0"/>
              <a:t>: Select whether to highlight interactions active areas on click, all the time or not at all. More about interaction settings</a:t>
            </a:r>
          </a:p>
          <a:p>
            <a:pPr marL="0" indent="0">
              <a:buNone/>
            </a:pPr>
            <a:r>
              <a:rPr lang="en-US" altLang="zh-HK" sz="1600" b="1" dirty="0"/>
              <a:t>8) Zoom</a:t>
            </a:r>
            <a:r>
              <a:rPr lang="en-US" altLang="zh-HK" sz="1600" dirty="0"/>
              <a:t>: Zoom options and info about their shortcuts.</a:t>
            </a:r>
          </a:p>
          <a:p>
            <a:pPr marL="0" indent="0">
              <a:buNone/>
            </a:pPr>
            <a:r>
              <a:rPr lang="en-US" altLang="zh-HK" sz="1600" b="1" dirty="0"/>
              <a:t>9) Fullscreen mode</a:t>
            </a:r>
            <a:r>
              <a:rPr lang="en-US" altLang="zh-HK" sz="1600" dirty="0"/>
              <a:t>: Activate or deactivate browser </a:t>
            </a:r>
            <a:r>
              <a:rPr lang="en-US" altLang="zh-HK" sz="1600" dirty="0" err="1"/>
              <a:t>fullscreen</a:t>
            </a:r>
            <a:r>
              <a:rPr lang="en-US" altLang="zh-HK" sz="1600" dirty="0"/>
              <a:t> mode.</a:t>
            </a:r>
          </a:p>
        </p:txBody>
      </p:sp>
      <p:sp>
        <p:nvSpPr>
          <p:cNvPr id="5" name="投影片編號版面配置區 4">
            <a:extLst>
              <a:ext uri="{FF2B5EF4-FFF2-40B4-BE49-F238E27FC236}">
                <a16:creationId xmlns:a16="http://schemas.microsoft.com/office/drawing/2014/main" id="{999019DF-17B2-4CF2-8E1E-284B7D1267A2}"/>
              </a:ext>
            </a:extLst>
          </p:cNvPr>
          <p:cNvSpPr>
            <a:spLocks noGrp="1"/>
          </p:cNvSpPr>
          <p:nvPr>
            <p:ph type="sldNum" sz="quarter" idx="18"/>
          </p:nvPr>
        </p:nvSpPr>
        <p:spPr/>
        <p:txBody>
          <a:bodyPr/>
          <a:lstStyle/>
          <a:p>
            <a:fld id="{48F63A3B-78C7-47BE-AE5E-E10140E04643}" type="slidenum">
              <a:rPr lang="en-US" smtClean="0"/>
              <a:pPr/>
              <a:t>29</a:t>
            </a:fld>
            <a:endParaRPr lang="en-US" dirty="0"/>
          </a:p>
        </p:txBody>
      </p:sp>
      <p:pic>
        <p:nvPicPr>
          <p:cNvPr id="9" name="圖片 8">
            <a:extLst>
              <a:ext uri="{FF2B5EF4-FFF2-40B4-BE49-F238E27FC236}">
                <a16:creationId xmlns:a16="http://schemas.microsoft.com/office/drawing/2014/main" id="{C41DAFED-D388-4E6E-972A-630C8CF733E5}"/>
              </a:ext>
            </a:extLst>
          </p:cNvPr>
          <p:cNvPicPr>
            <a:picLocks noChangeAspect="1"/>
          </p:cNvPicPr>
          <p:nvPr/>
        </p:nvPicPr>
        <p:blipFill rotWithShape="1">
          <a:blip r:embed="rId3"/>
          <a:srcRect l="63529" t="153" r="17202" b="82622"/>
          <a:stretch/>
        </p:blipFill>
        <p:spPr>
          <a:xfrm>
            <a:off x="5527532" y="2233792"/>
            <a:ext cx="2764543" cy="1502908"/>
          </a:xfrm>
          <a:prstGeom prst="rect">
            <a:avLst/>
          </a:prstGeom>
        </p:spPr>
      </p:pic>
      <p:sp>
        <p:nvSpPr>
          <p:cNvPr id="6" name="文字方塊 5">
            <a:extLst>
              <a:ext uri="{FF2B5EF4-FFF2-40B4-BE49-F238E27FC236}">
                <a16:creationId xmlns:a16="http://schemas.microsoft.com/office/drawing/2014/main" id="{E05200ED-8D52-4B40-A5B6-ED24A83E1046}"/>
              </a:ext>
            </a:extLst>
          </p:cNvPr>
          <p:cNvSpPr txBox="1"/>
          <p:nvPr/>
        </p:nvSpPr>
        <p:spPr>
          <a:xfrm>
            <a:off x="4526122" y="3736700"/>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3036760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82D9F1-9EEC-D545-96E3-7D05B350F681}"/>
              </a:ext>
            </a:extLst>
          </p:cNvPr>
          <p:cNvSpPr>
            <a:spLocks noGrp="1"/>
          </p:cNvSpPr>
          <p:nvPr>
            <p:ph type="title"/>
          </p:nvPr>
        </p:nvSpPr>
        <p:spPr/>
        <p:txBody>
          <a:bodyPr>
            <a:normAutofit fontScale="90000"/>
          </a:bodyPr>
          <a:lstStyle/>
          <a:p>
            <a:r>
              <a:rPr kumimoji="1" lang="en-US" altLang="zh-CN" dirty="0"/>
              <a:t>Contents</a:t>
            </a:r>
            <a:endParaRPr kumimoji="1" lang="zh-CN" altLang="en-US" dirty="0"/>
          </a:p>
        </p:txBody>
      </p:sp>
      <p:sp>
        <p:nvSpPr>
          <p:cNvPr id="10" name="Oval 16">
            <a:extLst>
              <a:ext uri="{FF2B5EF4-FFF2-40B4-BE49-F238E27FC236}">
                <a16:creationId xmlns:a16="http://schemas.microsoft.com/office/drawing/2014/main" id="{CAF2194D-7527-9247-AABD-1B73A0FAB056}"/>
              </a:ext>
            </a:extLst>
          </p:cNvPr>
          <p:cNvSpPr/>
          <p:nvPr/>
        </p:nvSpPr>
        <p:spPr>
          <a:xfrm>
            <a:off x="668015" y="1465409"/>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HK" sz="1200" dirty="0">
                <a:solidFill>
                  <a:schemeClr val="bg1"/>
                </a:solidFill>
              </a:rPr>
              <a:t>2.1</a:t>
            </a:r>
          </a:p>
          <a:p>
            <a:pPr algn="ctr">
              <a:lnSpc>
                <a:spcPct val="150000"/>
              </a:lnSpc>
            </a:pPr>
            <a:r>
              <a:rPr lang="en-US" altLang="zh-HK" sz="1200" dirty="0"/>
              <a:t>How To Start To Use Penpot </a:t>
            </a:r>
            <a:endParaRPr lang="zh-HK" altLang="en-US" sz="1200" dirty="0"/>
          </a:p>
        </p:txBody>
      </p:sp>
      <p:sp>
        <p:nvSpPr>
          <p:cNvPr id="5" name="Oval 16">
            <a:extLst>
              <a:ext uri="{FF2B5EF4-FFF2-40B4-BE49-F238E27FC236}">
                <a16:creationId xmlns:a16="http://schemas.microsoft.com/office/drawing/2014/main" id="{9BFC486A-346A-EB48-B766-19C5978CEBC0}"/>
              </a:ext>
            </a:extLst>
          </p:cNvPr>
          <p:cNvSpPr/>
          <p:nvPr/>
        </p:nvSpPr>
        <p:spPr>
          <a:xfrm>
            <a:off x="1813398" y="3190414"/>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HK" sz="1200" dirty="0">
                <a:solidFill>
                  <a:schemeClr val="bg1"/>
                </a:solidFill>
              </a:rPr>
              <a:t> 2.2</a:t>
            </a:r>
          </a:p>
          <a:p>
            <a:pPr algn="ctr">
              <a:lnSpc>
                <a:spcPct val="150000"/>
              </a:lnSpc>
            </a:pPr>
            <a:r>
              <a:rPr lang="en-US" altLang="zh-HK" sz="1200" dirty="0">
                <a:solidFill>
                  <a:schemeClr val="bg1"/>
                </a:solidFill>
              </a:rPr>
              <a:t>Penpot Interface Basic Function</a:t>
            </a:r>
          </a:p>
        </p:txBody>
      </p:sp>
      <p:sp>
        <p:nvSpPr>
          <p:cNvPr id="6" name="Oval 16">
            <a:extLst>
              <a:ext uri="{FF2B5EF4-FFF2-40B4-BE49-F238E27FC236}">
                <a16:creationId xmlns:a16="http://schemas.microsoft.com/office/drawing/2014/main" id="{B73F94C0-C289-A246-B26E-526FF6EAB6AF}"/>
              </a:ext>
            </a:extLst>
          </p:cNvPr>
          <p:cNvSpPr/>
          <p:nvPr/>
        </p:nvSpPr>
        <p:spPr>
          <a:xfrm>
            <a:off x="3230684" y="1490721"/>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2.3</a:t>
            </a:r>
          </a:p>
          <a:p>
            <a:pPr algn="ctr">
              <a:lnSpc>
                <a:spcPct val="150000"/>
              </a:lnSpc>
            </a:pPr>
            <a:r>
              <a:rPr lang="en-US" altLang="zh-HK" sz="1200" dirty="0" err="1">
                <a:solidFill>
                  <a:schemeClr val="bg1"/>
                </a:solidFill>
              </a:rPr>
              <a:t>Penpot</a:t>
            </a:r>
            <a:r>
              <a:rPr lang="en-US" altLang="zh-HK" sz="1200" dirty="0">
                <a:solidFill>
                  <a:schemeClr val="bg1"/>
                </a:solidFill>
              </a:rPr>
              <a:t> Workspace Basics</a:t>
            </a:r>
          </a:p>
          <a:p>
            <a:pPr algn="ctr">
              <a:lnSpc>
                <a:spcPct val="150000"/>
              </a:lnSpc>
            </a:pPr>
            <a:endParaRPr lang="en-US" altLang="zh-HK" sz="1200" dirty="0">
              <a:solidFill>
                <a:schemeClr val="bg1"/>
              </a:solidFill>
            </a:endParaRPr>
          </a:p>
          <a:p>
            <a:pPr algn="ctr">
              <a:lnSpc>
                <a:spcPct val="150000"/>
              </a:lnSpc>
            </a:pPr>
            <a:r>
              <a:rPr lang="en-US" altLang="zh-HK" sz="1200" dirty="0"/>
              <a:t> </a:t>
            </a:r>
            <a:endParaRPr lang="zh-HK" altLang="en-US" sz="1200" dirty="0"/>
          </a:p>
        </p:txBody>
      </p:sp>
      <p:sp>
        <p:nvSpPr>
          <p:cNvPr id="7" name="Oval 16">
            <a:extLst>
              <a:ext uri="{FF2B5EF4-FFF2-40B4-BE49-F238E27FC236}">
                <a16:creationId xmlns:a16="http://schemas.microsoft.com/office/drawing/2014/main" id="{FE6B78AF-615C-2E4C-BFEF-9732C8271B01}"/>
              </a:ext>
            </a:extLst>
          </p:cNvPr>
          <p:cNvSpPr/>
          <p:nvPr/>
        </p:nvSpPr>
        <p:spPr>
          <a:xfrm>
            <a:off x="4628478" y="3109422"/>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HK" sz="1200" dirty="0">
                <a:solidFill>
                  <a:schemeClr val="bg1"/>
                </a:solidFill>
              </a:rPr>
              <a:t>2.4</a:t>
            </a:r>
          </a:p>
          <a:p>
            <a:pPr algn="ctr">
              <a:lnSpc>
                <a:spcPct val="150000"/>
              </a:lnSpc>
            </a:pPr>
            <a:r>
              <a:rPr lang="en-US" altLang="zh-HK" sz="1200" dirty="0" err="1"/>
              <a:t>Penpot</a:t>
            </a:r>
            <a:r>
              <a:rPr lang="en-US" altLang="zh-HK" sz="1200" dirty="0"/>
              <a:t> Layer Basics (I)</a:t>
            </a:r>
            <a:endParaRPr lang="en-US" altLang="zh-HK" sz="1200" dirty="0">
              <a:solidFill>
                <a:schemeClr val="bg1"/>
              </a:solidFill>
            </a:endParaRPr>
          </a:p>
          <a:p>
            <a:pPr algn="ctr">
              <a:lnSpc>
                <a:spcPct val="150000"/>
              </a:lnSpc>
            </a:pPr>
            <a:r>
              <a:rPr lang="en-US" altLang="zh-HK" sz="1200" dirty="0">
                <a:solidFill>
                  <a:schemeClr val="bg1"/>
                </a:solidFill>
              </a:rPr>
              <a:t> </a:t>
            </a:r>
          </a:p>
        </p:txBody>
      </p:sp>
      <p:sp>
        <p:nvSpPr>
          <p:cNvPr id="8" name="Oval 16">
            <a:extLst>
              <a:ext uri="{FF2B5EF4-FFF2-40B4-BE49-F238E27FC236}">
                <a16:creationId xmlns:a16="http://schemas.microsoft.com/office/drawing/2014/main" id="{84D49CA6-FB46-47BE-A0D8-5225F2678B87}"/>
              </a:ext>
            </a:extLst>
          </p:cNvPr>
          <p:cNvSpPr/>
          <p:nvPr/>
        </p:nvSpPr>
        <p:spPr>
          <a:xfrm>
            <a:off x="5727162" y="1384417"/>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HK" sz="1200" dirty="0">
                <a:solidFill>
                  <a:schemeClr val="bg1"/>
                </a:solidFill>
              </a:rPr>
              <a:t>2.5</a:t>
            </a:r>
          </a:p>
          <a:p>
            <a:pPr algn="ctr">
              <a:lnSpc>
                <a:spcPct val="150000"/>
              </a:lnSpc>
            </a:pPr>
            <a:r>
              <a:rPr lang="en-US" altLang="zh-HK" sz="1200" dirty="0" err="1"/>
              <a:t>Penpot</a:t>
            </a:r>
            <a:r>
              <a:rPr lang="en-US" altLang="zh-HK" sz="1200" dirty="0"/>
              <a:t> Layer Basics (II)</a:t>
            </a:r>
            <a:endParaRPr lang="en-US" altLang="zh-HK" sz="1200" dirty="0">
              <a:solidFill>
                <a:schemeClr val="bg1"/>
              </a:solidFill>
            </a:endParaRPr>
          </a:p>
          <a:p>
            <a:pPr algn="ctr">
              <a:lnSpc>
                <a:spcPct val="150000"/>
              </a:lnSpc>
            </a:pPr>
            <a:r>
              <a:rPr lang="en-US" altLang="zh-HK" sz="1200" dirty="0">
                <a:solidFill>
                  <a:schemeClr val="bg1"/>
                </a:solidFill>
              </a:rPr>
              <a:t> </a:t>
            </a:r>
          </a:p>
        </p:txBody>
      </p:sp>
      <p:sp>
        <p:nvSpPr>
          <p:cNvPr id="9" name="Oval 16">
            <a:extLst>
              <a:ext uri="{FF2B5EF4-FFF2-40B4-BE49-F238E27FC236}">
                <a16:creationId xmlns:a16="http://schemas.microsoft.com/office/drawing/2014/main" id="{DACD9B71-A678-45BD-AFEA-C50822FD99F8}"/>
              </a:ext>
            </a:extLst>
          </p:cNvPr>
          <p:cNvSpPr/>
          <p:nvPr/>
        </p:nvSpPr>
        <p:spPr>
          <a:xfrm>
            <a:off x="6938736" y="3109422"/>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HK" sz="1200" dirty="0">
                <a:solidFill>
                  <a:schemeClr val="bg1"/>
                </a:solidFill>
              </a:rPr>
              <a:t>2.6</a:t>
            </a:r>
          </a:p>
          <a:p>
            <a:pPr algn="ctr">
              <a:lnSpc>
                <a:spcPct val="150000"/>
              </a:lnSpc>
            </a:pPr>
            <a:r>
              <a:rPr lang="en-US" altLang="zh-HK" sz="1200" dirty="0" err="1"/>
              <a:t>Penpot</a:t>
            </a:r>
            <a:r>
              <a:rPr lang="en-US" altLang="zh-HK" sz="1200" dirty="0"/>
              <a:t> Logo Practice</a:t>
            </a:r>
            <a:endParaRPr lang="en-US" altLang="zh-HK" sz="1200" dirty="0">
              <a:solidFill>
                <a:schemeClr val="bg1"/>
              </a:solidFill>
            </a:endParaRPr>
          </a:p>
          <a:p>
            <a:pPr algn="ctr">
              <a:lnSpc>
                <a:spcPct val="150000"/>
              </a:lnSpc>
            </a:pPr>
            <a:r>
              <a:rPr lang="en-US" altLang="zh-HK" sz="1200" dirty="0">
                <a:solidFill>
                  <a:schemeClr val="bg1"/>
                </a:solidFill>
              </a:rPr>
              <a:t> </a:t>
            </a:r>
          </a:p>
        </p:txBody>
      </p:sp>
    </p:spTree>
    <p:extLst>
      <p:ext uri="{BB962C8B-B14F-4D97-AF65-F5344CB8AC3E}">
        <p14:creationId xmlns:p14="http://schemas.microsoft.com/office/powerpoint/2010/main" val="1448162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44DADCB-DE48-4869-9221-3A3F441545F1}"/>
              </a:ext>
            </a:extLst>
          </p:cNvPr>
          <p:cNvSpPr>
            <a:spLocks noGrp="1"/>
          </p:cNvSpPr>
          <p:nvPr>
            <p:ph type="title"/>
          </p:nvPr>
        </p:nvSpPr>
        <p:spPr/>
        <p:txBody>
          <a:bodyPr/>
          <a:lstStyle/>
          <a:p>
            <a:r>
              <a:rPr lang="en-US" altLang="zh-HK" dirty="0"/>
              <a:t>2.2 </a:t>
            </a:r>
            <a:r>
              <a:rPr lang="en-US" altLang="zh-HK" dirty="0" err="1"/>
              <a:t>Penpot</a:t>
            </a:r>
            <a:r>
              <a:rPr lang="en-US" altLang="zh-HK" dirty="0"/>
              <a:t> Interface Basic Function</a:t>
            </a:r>
            <a:endParaRPr lang="zh-HK" altLang="en-US" dirty="0"/>
          </a:p>
        </p:txBody>
      </p:sp>
      <p:sp>
        <p:nvSpPr>
          <p:cNvPr id="4" name="文字版面配置區 3">
            <a:extLst>
              <a:ext uri="{FF2B5EF4-FFF2-40B4-BE49-F238E27FC236}">
                <a16:creationId xmlns:a16="http://schemas.microsoft.com/office/drawing/2014/main" id="{0F317E96-F0AA-4DC8-BC29-4A97F8CC6F70}"/>
              </a:ext>
            </a:extLst>
          </p:cNvPr>
          <p:cNvSpPr>
            <a:spLocks noGrp="1"/>
          </p:cNvSpPr>
          <p:nvPr>
            <p:ph type="body" sz="quarter" idx="15"/>
          </p:nvPr>
        </p:nvSpPr>
        <p:spPr>
          <a:xfrm>
            <a:off x="627671" y="1365647"/>
            <a:ext cx="4389875" cy="3329750"/>
          </a:xfrm>
        </p:spPr>
        <p:txBody>
          <a:bodyPr>
            <a:normAutofit/>
          </a:bodyPr>
          <a:lstStyle/>
          <a:p>
            <a:pPr marL="0" indent="0">
              <a:buNone/>
            </a:pPr>
            <a:r>
              <a:rPr lang="en-US" altLang="zh-HK" sz="1600" b="1" dirty="0"/>
              <a:t>View mode</a:t>
            </a:r>
          </a:p>
          <a:p>
            <a:pPr marL="0" indent="0">
              <a:buNone/>
            </a:pPr>
            <a:r>
              <a:rPr lang="en-US" altLang="zh-HK" sz="1600" b="1" dirty="0"/>
              <a:t>10) Share link</a:t>
            </a:r>
            <a:r>
              <a:rPr lang="en-US" altLang="zh-HK" sz="1600" dirty="0"/>
              <a:t>: Create shareable links of the view mode to send it so developers, other designers, or stakeholders can view the designs and access the code specifications regardless of being at your team or even logged at Penpot.</a:t>
            </a:r>
          </a:p>
          <a:p>
            <a:pPr marL="0" indent="0">
              <a:buNone/>
            </a:pPr>
            <a:r>
              <a:rPr lang="en-US" altLang="zh-HK" sz="1600" b="1" dirty="0"/>
              <a:t>11) Edit file</a:t>
            </a:r>
            <a:r>
              <a:rPr lang="en-US" altLang="zh-HK" sz="1600" dirty="0"/>
              <a:t>: Opens file edition at the design workspace.</a:t>
            </a:r>
          </a:p>
        </p:txBody>
      </p:sp>
      <p:sp>
        <p:nvSpPr>
          <p:cNvPr id="5" name="投影片編號版面配置區 4">
            <a:extLst>
              <a:ext uri="{FF2B5EF4-FFF2-40B4-BE49-F238E27FC236}">
                <a16:creationId xmlns:a16="http://schemas.microsoft.com/office/drawing/2014/main" id="{999019DF-17B2-4CF2-8E1E-284B7D1267A2}"/>
              </a:ext>
            </a:extLst>
          </p:cNvPr>
          <p:cNvSpPr>
            <a:spLocks noGrp="1"/>
          </p:cNvSpPr>
          <p:nvPr>
            <p:ph type="sldNum" sz="quarter" idx="18"/>
          </p:nvPr>
        </p:nvSpPr>
        <p:spPr/>
        <p:txBody>
          <a:bodyPr/>
          <a:lstStyle/>
          <a:p>
            <a:fld id="{48F63A3B-78C7-47BE-AE5E-E10140E04643}" type="slidenum">
              <a:rPr lang="en-US" smtClean="0"/>
              <a:pPr/>
              <a:t>30</a:t>
            </a:fld>
            <a:endParaRPr lang="en-US" dirty="0"/>
          </a:p>
        </p:txBody>
      </p:sp>
      <p:pic>
        <p:nvPicPr>
          <p:cNvPr id="9" name="圖片 8">
            <a:extLst>
              <a:ext uri="{FF2B5EF4-FFF2-40B4-BE49-F238E27FC236}">
                <a16:creationId xmlns:a16="http://schemas.microsoft.com/office/drawing/2014/main" id="{C41DAFED-D388-4E6E-972A-630C8CF733E5}"/>
              </a:ext>
            </a:extLst>
          </p:cNvPr>
          <p:cNvPicPr>
            <a:picLocks noChangeAspect="1"/>
          </p:cNvPicPr>
          <p:nvPr/>
        </p:nvPicPr>
        <p:blipFill rotWithShape="1">
          <a:blip r:embed="rId3"/>
          <a:srcRect l="79345" t="-278" r="2835" b="83053"/>
          <a:stretch/>
        </p:blipFill>
        <p:spPr>
          <a:xfrm>
            <a:off x="5499056" y="2053442"/>
            <a:ext cx="2992477" cy="1759193"/>
          </a:xfrm>
          <a:prstGeom prst="rect">
            <a:avLst/>
          </a:prstGeom>
        </p:spPr>
      </p:pic>
      <p:sp>
        <p:nvSpPr>
          <p:cNvPr id="6" name="文字方塊 5">
            <a:extLst>
              <a:ext uri="{FF2B5EF4-FFF2-40B4-BE49-F238E27FC236}">
                <a16:creationId xmlns:a16="http://schemas.microsoft.com/office/drawing/2014/main" id="{892B864C-BB18-4F86-976C-47CFD31A9B65}"/>
              </a:ext>
            </a:extLst>
          </p:cNvPr>
          <p:cNvSpPr txBox="1"/>
          <p:nvPr/>
        </p:nvSpPr>
        <p:spPr>
          <a:xfrm>
            <a:off x="4571021" y="381263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4841195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4243091-11F1-49F5-8498-D745728FA7BC}"/>
              </a:ext>
            </a:extLst>
          </p:cNvPr>
          <p:cNvSpPr>
            <a:spLocks noGrp="1"/>
          </p:cNvSpPr>
          <p:nvPr>
            <p:ph type="title"/>
          </p:nvPr>
        </p:nvSpPr>
        <p:spPr>
          <a:xfrm>
            <a:off x="1915023" y="2263893"/>
            <a:ext cx="4773701" cy="960718"/>
          </a:xfrm>
        </p:spPr>
        <p:txBody>
          <a:bodyPr>
            <a:normAutofit fontScale="90000"/>
          </a:bodyPr>
          <a:lstStyle/>
          <a:p>
            <a:r>
              <a:rPr lang="en-US" altLang="zh-HK" dirty="0"/>
              <a:t>Penpot Workspace Basics</a:t>
            </a:r>
            <a:endParaRPr lang="zh-HK" altLang="en-US" dirty="0"/>
          </a:p>
        </p:txBody>
      </p:sp>
      <p:sp>
        <p:nvSpPr>
          <p:cNvPr id="7" name="文字版面配置區 6">
            <a:extLst>
              <a:ext uri="{FF2B5EF4-FFF2-40B4-BE49-F238E27FC236}">
                <a16:creationId xmlns:a16="http://schemas.microsoft.com/office/drawing/2014/main" id="{4A850F10-75A0-406D-A424-F1CA2C033A54}"/>
              </a:ext>
            </a:extLst>
          </p:cNvPr>
          <p:cNvSpPr>
            <a:spLocks noGrp="1"/>
          </p:cNvSpPr>
          <p:nvPr>
            <p:ph type="body" sz="quarter" idx="10"/>
          </p:nvPr>
        </p:nvSpPr>
        <p:spPr/>
        <p:txBody>
          <a:bodyPr/>
          <a:lstStyle/>
          <a:p>
            <a:r>
              <a:rPr lang="en-US" altLang="zh-HK" dirty="0"/>
              <a:t>2.3</a:t>
            </a:r>
            <a:endParaRPr lang="zh-HK" altLang="en-US" dirty="0"/>
          </a:p>
        </p:txBody>
      </p:sp>
    </p:spTree>
    <p:extLst>
      <p:ext uri="{BB962C8B-B14F-4D97-AF65-F5344CB8AC3E}">
        <p14:creationId xmlns:p14="http://schemas.microsoft.com/office/powerpoint/2010/main" val="12324885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C638D9C-F091-456D-AFBA-C3F69FB134CB}"/>
              </a:ext>
            </a:extLst>
          </p:cNvPr>
          <p:cNvSpPr>
            <a:spLocks noGrp="1"/>
          </p:cNvSpPr>
          <p:nvPr>
            <p:ph type="title"/>
          </p:nvPr>
        </p:nvSpPr>
        <p:spPr/>
        <p:txBody>
          <a:bodyPr/>
          <a:lstStyle/>
          <a:p>
            <a:r>
              <a:rPr lang="en-US" altLang="zh-HK" dirty="0"/>
              <a:t>2.3 </a:t>
            </a:r>
            <a:r>
              <a:rPr lang="en-US" altLang="zh-HK" dirty="0" err="1"/>
              <a:t>Penpot</a:t>
            </a:r>
            <a:r>
              <a:rPr lang="en-US" altLang="zh-HK" dirty="0"/>
              <a:t> Workspace Basics</a:t>
            </a:r>
            <a:endParaRPr lang="zh-HK" altLang="en-US" dirty="0"/>
          </a:p>
        </p:txBody>
      </p:sp>
      <p:sp>
        <p:nvSpPr>
          <p:cNvPr id="6" name="文字版面配置區 5">
            <a:extLst>
              <a:ext uri="{FF2B5EF4-FFF2-40B4-BE49-F238E27FC236}">
                <a16:creationId xmlns:a16="http://schemas.microsoft.com/office/drawing/2014/main" id="{298A7AE9-DE49-4C62-9EB3-BDC44923FEB4}"/>
              </a:ext>
            </a:extLst>
          </p:cNvPr>
          <p:cNvSpPr>
            <a:spLocks noGrp="1"/>
          </p:cNvSpPr>
          <p:nvPr>
            <p:ph type="body" sz="quarter" idx="15"/>
          </p:nvPr>
        </p:nvSpPr>
        <p:spPr/>
        <p:txBody>
          <a:bodyPr/>
          <a:lstStyle/>
          <a:p>
            <a:r>
              <a:rPr lang="en-US" altLang="zh-HK" dirty="0"/>
              <a:t>Use the Artboard button on the toolbar, Pull out an artboard of the right size.</a:t>
            </a:r>
            <a:endParaRPr lang="zh-HK" altLang="en-US" dirty="0"/>
          </a:p>
        </p:txBody>
      </p:sp>
      <p:pic>
        <p:nvPicPr>
          <p:cNvPr id="14" name="圖片 13">
            <a:extLst>
              <a:ext uri="{FF2B5EF4-FFF2-40B4-BE49-F238E27FC236}">
                <a16:creationId xmlns:a16="http://schemas.microsoft.com/office/drawing/2014/main" id="{37DF3286-E58F-411F-AAB5-1BAF97CEE3F3}"/>
              </a:ext>
            </a:extLst>
          </p:cNvPr>
          <p:cNvPicPr>
            <a:picLocks noChangeAspect="1"/>
          </p:cNvPicPr>
          <p:nvPr/>
        </p:nvPicPr>
        <p:blipFill>
          <a:blip r:embed="rId2"/>
          <a:stretch>
            <a:fillRect/>
          </a:stretch>
        </p:blipFill>
        <p:spPr>
          <a:xfrm>
            <a:off x="5583594" y="1425767"/>
            <a:ext cx="975473" cy="1145983"/>
          </a:xfrm>
          <a:prstGeom prst="rect">
            <a:avLst/>
          </a:prstGeom>
        </p:spPr>
      </p:pic>
      <p:pic>
        <p:nvPicPr>
          <p:cNvPr id="16" name="圖片 15" descr="一張含有 廣場 的圖片&#10;&#10;自動產生的描述">
            <a:extLst>
              <a:ext uri="{FF2B5EF4-FFF2-40B4-BE49-F238E27FC236}">
                <a16:creationId xmlns:a16="http://schemas.microsoft.com/office/drawing/2014/main" id="{B5D89608-69F2-4B6E-878F-F3FFC1F230B2}"/>
              </a:ext>
            </a:extLst>
          </p:cNvPr>
          <p:cNvPicPr>
            <a:picLocks noChangeAspect="1"/>
          </p:cNvPicPr>
          <p:nvPr/>
        </p:nvPicPr>
        <p:blipFill>
          <a:blip r:embed="rId3"/>
          <a:stretch>
            <a:fillRect/>
          </a:stretch>
        </p:blipFill>
        <p:spPr>
          <a:xfrm>
            <a:off x="4654627" y="2704423"/>
            <a:ext cx="2935843" cy="2291659"/>
          </a:xfrm>
          <a:prstGeom prst="rect">
            <a:avLst/>
          </a:prstGeom>
        </p:spPr>
      </p:pic>
      <p:sp>
        <p:nvSpPr>
          <p:cNvPr id="19" name="投影片編號版面配置區 4">
            <a:extLst>
              <a:ext uri="{FF2B5EF4-FFF2-40B4-BE49-F238E27FC236}">
                <a16:creationId xmlns:a16="http://schemas.microsoft.com/office/drawing/2014/main" id="{2784CDAC-DA98-44CB-8FA2-669E5FBDABE9}"/>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32</a:t>
            </a:fld>
            <a:endParaRPr lang="en-US" dirty="0"/>
          </a:p>
        </p:txBody>
      </p:sp>
      <p:sp>
        <p:nvSpPr>
          <p:cNvPr id="7" name="文字方塊 6">
            <a:extLst>
              <a:ext uri="{FF2B5EF4-FFF2-40B4-BE49-F238E27FC236}">
                <a16:creationId xmlns:a16="http://schemas.microsoft.com/office/drawing/2014/main" id="{1F0A76DA-8AFB-4C1C-AF3B-302814348F12}"/>
              </a:ext>
            </a:extLst>
          </p:cNvPr>
          <p:cNvSpPr txBox="1"/>
          <p:nvPr/>
        </p:nvSpPr>
        <p:spPr>
          <a:xfrm>
            <a:off x="3813609" y="4958834"/>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9690930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版面配置區 7">
            <a:extLst>
              <a:ext uri="{FF2B5EF4-FFF2-40B4-BE49-F238E27FC236}">
                <a16:creationId xmlns:a16="http://schemas.microsoft.com/office/drawing/2014/main" id="{4A743FFD-AE6F-4BD4-9FBE-A8F9A82846A8}"/>
              </a:ext>
            </a:extLst>
          </p:cNvPr>
          <p:cNvPicPr>
            <a:picLocks noGrp="1" noChangeAspect="1"/>
          </p:cNvPicPr>
          <p:nvPr>
            <p:ph type="pic" sz="quarter" idx="14"/>
          </p:nvPr>
        </p:nvPicPr>
        <p:blipFill>
          <a:blip r:embed="rId2"/>
          <a:srcRect t="301" b="301"/>
          <a:stretch>
            <a:fillRect/>
          </a:stretch>
        </p:blipFill>
        <p:spPr/>
      </p:pic>
      <p:sp>
        <p:nvSpPr>
          <p:cNvPr id="3" name="標題 2">
            <a:extLst>
              <a:ext uri="{FF2B5EF4-FFF2-40B4-BE49-F238E27FC236}">
                <a16:creationId xmlns:a16="http://schemas.microsoft.com/office/drawing/2014/main" id="{28B6C169-4E2E-413B-9EB7-7DCFCF48B5D9}"/>
              </a:ext>
            </a:extLst>
          </p:cNvPr>
          <p:cNvSpPr>
            <a:spLocks noGrp="1"/>
          </p:cNvSpPr>
          <p:nvPr>
            <p:ph type="title"/>
          </p:nvPr>
        </p:nvSpPr>
        <p:spPr/>
        <p:txBody>
          <a:bodyPr/>
          <a:lstStyle/>
          <a:p>
            <a:r>
              <a:rPr lang="en-US" altLang="zh-HK" dirty="0"/>
              <a:t>2.3 </a:t>
            </a:r>
            <a:r>
              <a:rPr lang="en-US" altLang="zh-HK" dirty="0" err="1"/>
              <a:t>Penpot</a:t>
            </a:r>
            <a:r>
              <a:rPr lang="en-US" altLang="zh-HK" dirty="0"/>
              <a:t> Workspace Basics</a:t>
            </a:r>
            <a:endParaRPr lang="zh-HK" altLang="en-US" dirty="0"/>
          </a:p>
        </p:txBody>
      </p:sp>
      <p:sp>
        <p:nvSpPr>
          <p:cNvPr id="4" name="文字版面配置區 3">
            <a:extLst>
              <a:ext uri="{FF2B5EF4-FFF2-40B4-BE49-F238E27FC236}">
                <a16:creationId xmlns:a16="http://schemas.microsoft.com/office/drawing/2014/main" id="{3B953A85-A28A-40CA-90EE-A7609B2668C5}"/>
              </a:ext>
            </a:extLst>
          </p:cNvPr>
          <p:cNvSpPr>
            <a:spLocks noGrp="1"/>
          </p:cNvSpPr>
          <p:nvPr>
            <p:ph type="body" sz="quarter" idx="15"/>
          </p:nvPr>
        </p:nvSpPr>
        <p:spPr>
          <a:xfrm>
            <a:off x="627671" y="1365647"/>
            <a:ext cx="3495039" cy="3043329"/>
          </a:xfrm>
        </p:spPr>
        <p:txBody>
          <a:bodyPr/>
          <a:lstStyle/>
          <a:p>
            <a:pPr marL="0" indent="0">
              <a:buNone/>
            </a:pPr>
            <a:r>
              <a:rPr lang="en-US" altLang="zh-HK" b="1" dirty="0"/>
              <a:t>Navigate the viewport</a:t>
            </a:r>
          </a:p>
          <a:p>
            <a:r>
              <a:rPr lang="en-US" altLang="zh-HK" dirty="0"/>
              <a:t>When creating more than one artboard, we can Press the space bar or middle mouse button while moving your mouse to navigate the viewport. If using a trackpad we can do two-finger scrolling.</a:t>
            </a:r>
          </a:p>
          <a:p>
            <a:endParaRPr lang="zh-HK" altLang="en-US" dirty="0"/>
          </a:p>
        </p:txBody>
      </p:sp>
      <p:sp>
        <p:nvSpPr>
          <p:cNvPr id="5" name="投影片編號版面配置區 4">
            <a:extLst>
              <a:ext uri="{FF2B5EF4-FFF2-40B4-BE49-F238E27FC236}">
                <a16:creationId xmlns:a16="http://schemas.microsoft.com/office/drawing/2014/main" id="{483F1688-10EA-48FB-9526-2F5E1A3C986C}"/>
              </a:ext>
            </a:extLst>
          </p:cNvPr>
          <p:cNvSpPr>
            <a:spLocks noGrp="1"/>
          </p:cNvSpPr>
          <p:nvPr>
            <p:ph type="sldNum" sz="quarter" idx="18"/>
          </p:nvPr>
        </p:nvSpPr>
        <p:spPr/>
        <p:txBody>
          <a:bodyPr/>
          <a:lstStyle/>
          <a:p>
            <a:fld id="{48F63A3B-78C7-47BE-AE5E-E10140E04643}" type="slidenum">
              <a:rPr lang="en-US" smtClean="0"/>
              <a:pPr/>
              <a:t>33</a:t>
            </a:fld>
            <a:endParaRPr lang="en-US" dirty="0"/>
          </a:p>
        </p:txBody>
      </p:sp>
      <p:sp>
        <p:nvSpPr>
          <p:cNvPr id="6" name="文字方塊 5">
            <a:extLst>
              <a:ext uri="{FF2B5EF4-FFF2-40B4-BE49-F238E27FC236}">
                <a16:creationId xmlns:a16="http://schemas.microsoft.com/office/drawing/2014/main" id="{B4D426BA-9E1A-48A5-95EA-8012FCCD1C29}"/>
              </a:ext>
            </a:extLst>
          </p:cNvPr>
          <p:cNvSpPr txBox="1"/>
          <p:nvPr/>
        </p:nvSpPr>
        <p:spPr>
          <a:xfrm>
            <a:off x="3979538" y="4420686"/>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7327766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8B6C169-4E2E-413B-9EB7-7DCFCF48B5D9}"/>
              </a:ext>
            </a:extLst>
          </p:cNvPr>
          <p:cNvSpPr>
            <a:spLocks noGrp="1"/>
          </p:cNvSpPr>
          <p:nvPr>
            <p:ph type="title"/>
          </p:nvPr>
        </p:nvSpPr>
        <p:spPr/>
        <p:txBody>
          <a:bodyPr/>
          <a:lstStyle/>
          <a:p>
            <a:r>
              <a:rPr lang="en-US" altLang="zh-HK" dirty="0"/>
              <a:t>2.3 </a:t>
            </a:r>
            <a:r>
              <a:rPr lang="en-US" altLang="zh-HK" dirty="0" err="1"/>
              <a:t>Penpot</a:t>
            </a:r>
            <a:r>
              <a:rPr lang="en-US" altLang="zh-HK" dirty="0"/>
              <a:t> Workspace Basics</a:t>
            </a:r>
            <a:endParaRPr lang="zh-HK" altLang="en-US" dirty="0"/>
          </a:p>
        </p:txBody>
      </p:sp>
      <p:sp>
        <p:nvSpPr>
          <p:cNvPr id="4" name="文字版面配置區 3">
            <a:extLst>
              <a:ext uri="{FF2B5EF4-FFF2-40B4-BE49-F238E27FC236}">
                <a16:creationId xmlns:a16="http://schemas.microsoft.com/office/drawing/2014/main" id="{3B953A85-A28A-40CA-90EE-A7609B2668C5}"/>
              </a:ext>
            </a:extLst>
          </p:cNvPr>
          <p:cNvSpPr>
            <a:spLocks noGrp="1"/>
          </p:cNvSpPr>
          <p:nvPr>
            <p:ph type="body" sz="quarter" idx="15"/>
          </p:nvPr>
        </p:nvSpPr>
        <p:spPr>
          <a:xfrm>
            <a:off x="627671" y="1365647"/>
            <a:ext cx="4036085" cy="3043329"/>
          </a:xfrm>
        </p:spPr>
        <p:txBody>
          <a:bodyPr>
            <a:normAutofit/>
          </a:bodyPr>
          <a:lstStyle/>
          <a:p>
            <a:pPr marL="0" indent="0">
              <a:buNone/>
            </a:pPr>
            <a:r>
              <a:rPr lang="en-US" altLang="zh-HK" b="1" dirty="0"/>
              <a:t>Rulers</a:t>
            </a:r>
          </a:p>
          <a:p>
            <a:r>
              <a:rPr lang="en-US" altLang="zh-HK" dirty="0" err="1"/>
              <a:t>Penpot</a:t>
            </a:r>
            <a:r>
              <a:rPr lang="en-US" altLang="zh-HK" dirty="0"/>
              <a:t> has rulers that measure in pixels. Soon there will be guides that can be dragged from the rulers. Use CTRL + roller wheel in the middle of the mouse to zoom in.</a:t>
            </a:r>
            <a:endParaRPr lang="zh-HK" altLang="en-US" dirty="0"/>
          </a:p>
        </p:txBody>
      </p:sp>
      <p:sp>
        <p:nvSpPr>
          <p:cNvPr id="5" name="投影片編號版面配置區 4">
            <a:extLst>
              <a:ext uri="{FF2B5EF4-FFF2-40B4-BE49-F238E27FC236}">
                <a16:creationId xmlns:a16="http://schemas.microsoft.com/office/drawing/2014/main" id="{483F1688-10EA-48FB-9526-2F5E1A3C986C}"/>
              </a:ext>
            </a:extLst>
          </p:cNvPr>
          <p:cNvSpPr>
            <a:spLocks noGrp="1"/>
          </p:cNvSpPr>
          <p:nvPr>
            <p:ph type="sldNum" sz="quarter" idx="18"/>
          </p:nvPr>
        </p:nvSpPr>
        <p:spPr/>
        <p:txBody>
          <a:bodyPr/>
          <a:lstStyle/>
          <a:p>
            <a:fld id="{48F63A3B-78C7-47BE-AE5E-E10140E04643}" type="slidenum">
              <a:rPr lang="en-US" smtClean="0"/>
              <a:pPr/>
              <a:t>34</a:t>
            </a:fld>
            <a:endParaRPr lang="en-US" dirty="0"/>
          </a:p>
        </p:txBody>
      </p:sp>
      <p:pic>
        <p:nvPicPr>
          <p:cNvPr id="8" name="圖片版面配置區 7" descr="一張含有 桌 的圖片&#10;&#10;自動產生的描述">
            <a:extLst>
              <a:ext uri="{FF2B5EF4-FFF2-40B4-BE49-F238E27FC236}">
                <a16:creationId xmlns:a16="http://schemas.microsoft.com/office/drawing/2014/main" id="{C8E7A822-2714-483E-BAAB-BFC1D5628694}"/>
              </a:ext>
            </a:extLst>
          </p:cNvPr>
          <p:cNvPicPr>
            <a:picLocks noGrp="1" noChangeAspect="1"/>
          </p:cNvPicPr>
          <p:nvPr>
            <p:ph type="pic" sz="quarter" idx="14"/>
          </p:nvPr>
        </p:nvPicPr>
        <p:blipFill>
          <a:blip r:embed="rId3"/>
          <a:srcRect l="7896" r="7896"/>
          <a:stretch>
            <a:fillRect/>
          </a:stretch>
        </p:blipFill>
        <p:spPr>
          <a:xfrm>
            <a:off x="4826760" y="1760426"/>
            <a:ext cx="3628672" cy="2507829"/>
          </a:xfrm>
        </p:spPr>
      </p:pic>
      <p:sp>
        <p:nvSpPr>
          <p:cNvPr id="6" name="文字方塊 5">
            <a:extLst>
              <a:ext uri="{FF2B5EF4-FFF2-40B4-BE49-F238E27FC236}">
                <a16:creationId xmlns:a16="http://schemas.microsoft.com/office/drawing/2014/main" id="{D1B1A5B6-B5B1-4544-93C4-B5F8C60DE3A9}"/>
              </a:ext>
            </a:extLst>
          </p:cNvPr>
          <p:cNvSpPr txBox="1"/>
          <p:nvPr/>
        </p:nvSpPr>
        <p:spPr>
          <a:xfrm>
            <a:off x="4371876" y="4277952"/>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976576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8B6C169-4E2E-413B-9EB7-7DCFCF48B5D9}"/>
              </a:ext>
            </a:extLst>
          </p:cNvPr>
          <p:cNvSpPr>
            <a:spLocks noGrp="1"/>
          </p:cNvSpPr>
          <p:nvPr>
            <p:ph type="title"/>
          </p:nvPr>
        </p:nvSpPr>
        <p:spPr/>
        <p:txBody>
          <a:bodyPr/>
          <a:lstStyle/>
          <a:p>
            <a:r>
              <a:rPr lang="en-US" altLang="zh-HK" dirty="0"/>
              <a:t>2.3 </a:t>
            </a:r>
            <a:r>
              <a:rPr lang="en-US" altLang="zh-HK" dirty="0" err="1"/>
              <a:t>Penpot</a:t>
            </a:r>
            <a:r>
              <a:rPr lang="en-US" altLang="zh-HK" dirty="0"/>
              <a:t> Workspace Basics</a:t>
            </a:r>
            <a:endParaRPr lang="zh-HK" altLang="en-US" dirty="0"/>
          </a:p>
        </p:txBody>
      </p:sp>
      <p:sp>
        <p:nvSpPr>
          <p:cNvPr id="4" name="文字版面配置區 3">
            <a:extLst>
              <a:ext uri="{FF2B5EF4-FFF2-40B4-BE49-F238E27FC236}">
                <a16:creationId xmlns:a16="http://schemas.microsoft.com/office/drawing/2014/main" id="{3B953A85-A28A-40CA-90EE-A7609B2668C5}"/>
              </a:ext>
            </a:extLst>
          </p:cNvPr>
          <p:cNvSpPr>
            <a:spLocks noGrp="1"/>
          </p:cNvSpPr>
          <p:nvPr>
            <p:ph type="body" sz="quarter" idx="15"/>
          </p:nvPr>
        </p:nvSpPr>
        <p:spPr>
          <a:xfrm>
            <a:off x="627671" y="1365647"/>
            <a:ext cx="4036085" cy="3043329"/>
          </a:xfrm>
        </p:spPr>
        <p:txBody>
          <a:bodyPr>
            <a:normAutofit/>
          </a:bodyPr>
          <a:lstStyle/>
          <a:p>
            <a:pPr marL="0" indent="0">
              <a:buNone/>
            </a:pPr>
            <a:r>
              <a:rPr lang="en-US" altLang="zh-HK" b="1" dirty="0"/>
              <a:t>Zoom</a:t>
            </a:r>
          </a:p>
          <a:p>
            <a:r>
              <a:rPr lang="en-US" altLang="zh-HK" dirty="0"/>
              <a:t>To zoom in and out hold Ctrl (or ⌘ if using macOS) and use the scroll wheel on your mouse. You also have a bunch of useful shortcuts for the most common zoom levels that you can find at the zoom menu in the navigation bar.</a:t>
            </a:r>
            <a:endParaRPr lang="zh-HK" altLang="en-US" dirty="0"/>
          </a:p>
        </p:txBody>
      </p:sp>
      <p:sp>
        <p:nvSpPr>
          <p:cNvPr id="5" name="投影片編號版面配置區 4">
            <a:extLst>
              <a:ext uri="{FF2B5EF4-FFF2-40B4-BE49-F238E27FC236}">
                <a16:creationId xmlns:a16="http://schemas.microsoft.com/office/drawing/2014/main" id="{483F1688-10EA-48FB-9526-2F5E1A3C986C}"/>
              </a:ext>
            </a:extLst>
          </p:cNvPr>
          <p:cNvSpPr>
            <a:spLocks noGrp="1"/>
          </p:cNvSpPr>
          <p:nvPr>
            <p:ph type="sldNum" sz="quarter" idx="18"/>
          </p:nvPr>
        </p:nvSpPr>
        <p:spPr/>
        <p:txBody>
          <a:bodyPr/>
          <a:lstStyle/>
          <a:p>
            <a:fld id="{48F63A3B-78C7-47BE-AE5E-E10140E04643}" type="slidenum">
              <a:rPr lang="en-US" smtClean="0"/>
              <a:pPr/>
              <a:t>35</a:t>
            </a:fld>
            <a:endParaRPr lang="en-US" dirty="0"/>
          </a:p>
        </p:txBody>
      </p:sp>
      <p:pic>
        <p:nvPicPr>
          <p:cNvPr id="10" name="圖片版面配置區 9">
            <a:extLst>
              <a:ext uri="{FF2B5EF4-FFF2-40B4-BE49-F238E27FC236}">
                <a16:creationId xmlns:a16="http://schemas.microsoft.com/office/drawing/2014/main" id="{0EDDC64F-38ED-49E4-A964-4DCCA0A9ED3E}"/>
              </a:ext>
            </a:extLst>
          </p:cNvPr>
          <p:cNvPicPr>
            <a:picLocks noGrp="1" noChangeAspect="1"/>
          </p:cNvPicPr>
          <p:nvPr>
            <p:ph type="pic" sz="quarter" idx="14"/>
          </p:nvPr>
        </p:nvPicPr>
        <p:blipFill>
          <a:blip r:embed="rId2"/>
          <a:srcRect t="1610" b="1610"/>
          <a:stretch>
            <a:fillRect/>
          </a:stretch>
        </p:blipFill>
        <p:spPr>
          <a:xfrm>
            <a:off x="5012087" y="1997727"/>
            <a:ext cx="2727091" cy="1884733"/>
          </a:xfrm>
        </p:spPr>
      </p:pic>
      <p:sp>
        <p:nvSpPr>
          <p:cNvPr id="6" name="文字方塊 5">
            <a:extLst>
              <a:ext uri="{FF2B5EF4-FFF2-40B4-BE49-F238E27FC236}">
                <a16:creationId xmlns:a16="http://schemas.microsoft.com/office/drawing/2014/main" id="{049E4D60-EC74-4BE2-8606-D2D92586EF74}"/>
              </a:ext>
            </a:extLst>
          </p:cNvPr>
          <p:cNvSpPr txBox="1"/>
          <p:nvPr/>
        </p:nvSpPr>
        <p:spPr>
          <a:xfrm>
            <a:off x="4033327" y="3882460"/>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7145753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C638D9C-F091-456D-AFBA-C3F69FB134CB}"/>
              </a:ext>
            </a:extLst>
          </p:cNvPr>
          <p:cNvSpPr>
            <a:spLocks noGrp="1"/>
          </p:cNvSpPr>
          <p:nvPr>
            <p:ph type="title"/>
          </p:nvPr>
        </p:nvSpPr>
        <p:spPr/>
        <p:txBody>
          <a:bodyPr/>
          <a:lstStyle/>
          <a:p>
            <a:r>
              <a:rPr lang="en-US" altLang="zh-HK" dirty="0"/>
              <a:t>2.3 </a:t>
            </a:r>
            <a:r>
              <a:rPr lang="en-US" altLang="zh-HK" dirty="0" err="1"/>
              <a:t>Penpot</a:t>
            </a:r>
            <a:r>
              <a:rPr lang="en-US" altLang="zh-HK" dirty="0"/>
              <a:t> Workspace Basics</a:t>
            </a:r>
            <a:endParaRPr lang="zh-HK" altLang="en-US" dirty="0"/>
          </a:p>
        </p:txBody>
      </p:sp>
      <p:sp>
        <p:nvSpPr>
          <p:cNvPr id="6" name="文字版面配置區 5">
            <a:extLst>
              <a:ext uri="{FF2B5EF4-FFF2-40B4-BE49-F238E27FC236}">
                <a16:creationId xmlns:a16="http://schemas.microsoft.com/office/drawing/2014/main" id="{298A7AE9-DE49-4C62-9EB3-BDC44923FEB4}"/>
              </a:ext>
            </a:extLst>
          </p:cNvPr>
          <p:cNvSpPr>
            <a:spLocks noGrp="1"/>
          </p:cNvSpPr>
          <p:nvPr>
            <p:ph type="body" sz="quarter" idx="15"/>
          </p:nvPr>
        </p:nvSpPr>
        <p:spPr/>
        <p:txBody>
          <a:bodyPr/>
          <a:lstStyle/>
          <a:p>
            <a:r>
              <a:rPr lang="en-US" altLang="zh-HK" dirty="0"/>
              <a:t>Use the Rectangle and Ellipse button on the toolbar, Create some rectangles and ellipses on the artboard. Then try to rotate and scale the objects you create.</a:t>
            </a:r>
            <a:endParaRPr lang="zh-HK" altLang="en-US" dirty="0"/>
          </a:p>
        </p:txBody>
      </p:sp>
      <p:pic>
        <p:nvPicPr>
          <p:cNvPr id="7" name="圖片 6" descr="一張含有 文字 的圖片&#10;&#10;自動產生的描述">
            <a:extLst>
              <a:ext uri="{FF2B5EF4-FFF2-40B4-BE49-F238E27FC236}">
                <a16:creationId xmlns:a16="http://schemas.microsoft.com/office/drawing/2014/main" id="{215E9532-5DCE-4C67-A756-216BB13F0EBA}"/>
              </a:ext>
            </a:extLst>
          </p:cNvPr>
          <p:cNvPicPr>
            <a:picLocks noChangeAspect="1"/>
          </p:cNvPicPr>
          <p:nvPr/>
        </p:nvPicPr>
        <p:blipFill>
          <a:blip r:embed="rId2"/>
          <a:stretch>
            <a:fillRect/>
          </a:stretch>
        </p:blipFill>
        <p:spPr>
          <a:xfrm>
            <a:off x="4626378" y="1724108"/>
            <a:ext cx="1552942" cy="513204"/>
          </a:xfrm>
          <a:prstGeom prst="rect">
            <a:avLst/>
          </a:prstGeom>
        </p:spPr>
      </p:pic>
      <p:pic>
        <p:nvPicPr>
          <p:cNvPr id="9" name="圖片 8">
            <a:extLst>
              <a:ext uri="{FF2B5EF4-FFF2-40B4-BE49-F238E27FC236}">
                <a16:creationId xmlns:a16="http://schemas.microsoft.com/office/drawing/2014/main" id="{3262782C-63B5-44C5-BF61-9150341DCC4F}"/>
              </a:ext>
            </a:extLst>
          </p:cNvPr>
          <p:cNvPicPr>
            <a:picLocks noChangeAspect="1"/>
          </p:cNvPicPr>
          <p:nvPr/>
        </p:nvPicPr>
        <p:blipFill>
          <a:blip r:embed="rId3"/>
          <a:stretch>
            <a:fillRect/>
          </a:stretch>
        </p:blipFill>
        <p:spPr>
          <a:xfrm>
            <a:off x="6638689" y="1721432"/>
            <a:ext cx="1682217" cy="515880"/>
          </a:xfrm>
          <a:prstGeom prst="rect">
            <a:avLst/>
          </a:prstGeom>
        </p:spPr>
      </p:pic>
      <p:pic>
        <p:nvPicPr>
          <p:cNvPr id="13" name="圖片 12">
            <a:extLst>
              <a:ext uri="{FF2B5EF4-FFF2-40B4-BE49-F238E27FC236}">
                <a16:creationId xmlns:a16="http://schemas.microsoft.com/office/drawing/2014/main" id="{937ED29F-BC5B-4B4F-92C9-2FC42E0F5768}"/>
              </a:ext>
            </a:extLst>
          </p:cNvPr>
          <p:cNvPicPr>
            <a:picLocks noChangeAspect="1"/>
          </p:cNvPicPr>
          <p:nvPr/>
        </p:nvPicPr>
        <p:blipFill>
          <a:blip r:embed="rId4"/>
          <a:stretch>
            <a:fillRect/>
          </a:stretch>
        </p:blipFill>
        <p:spPr>
          <a:xfrm>
            <a:off x="4898233" y="2385666"/>
            <a:ext cx="3197862" cy="2585000"/>
          </a:xfrm>
          <a:prstGeom prst="rect">
            <a:avLst/>
          </a:prstGeom>
        </p:spPr>
      </p:pic>
      <p:sp>
        <p:nvSpPr>
          <p:cNvPr id="17" name="投影片編號版面配置區 4">
            <a:extLst>
              <a:ext uri="{FF2B5EF4-FFF2-40B4-BE49-F238E27FC236}">
                <a16:creationId xmlns:a16="http://schemas.microsoft.com/office/drawing/2014/main" id="{872DD5EC-7018-42DA-9622-0FD62601CDC3}"/>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36</a:t>
            </a:fld>
            <a:endParaRPr lang="en-US" dirty="0"/>
          </a:p>
        </p:txBody>
      </p:sp>
      <p:sp>
        <p:nvSpPr>
          <p:cNvPr id="8" name="文字方塊 7">
            <a:extLst>
              <a:ext uri="{FF2B5EF4-FFF2-40B4-BE49-F238E27FC236}">
                <a16:creationId xmlns:a16="http://schemas.microsoft.com/office/drawing/2014/main" id="{0A8EA3DF-C08E-48F7-A210-A7D845AAD800}"/>
              </a:ext>
            </a:extLst>
          </p:cNvPr>
          <p:cNvSpPr txBox="1"/>
          <p:nvPr/>
        </p:nvSpPr>
        <p:spPr>
          <a:xfrm>
            <a:off x="4049146" y="4948774"/>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966884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C638D9C-F091-456D-AFBA-C3F69FB134CB}"/>
              </a:ext>
            </a:extLst>
          </p:cNvPr>
          <p:cNvSpPr>
            <a:spLocks noGrp="1"/>
          </p:cNvSpPr>
          <p:nvPr>
            <p:ph type="title"/>
          </p:nvPr>
        </p:nvSpPr>
        <p:spPr/>
        <p:txBody>
          <a:bodyPr/>
          <a:lstStyle/>
          <a:p>
            <a:r>
              <a:rPr lang="en-US" altLang="zh-HK" dirty="0"/>
              <a:t>2.3 </a:t>
            </a:r>
            <a:r>
              <a:rPr lang="en-US" altLang="zh-HK" dirty="0" err="1"/>
              <a:t>Penpot</a:t>
            </a:r>
            <a:r>
              <a:rPr lang="en-US" altLang="zh-HK" dirty="0"/>
              <a:t> Workspace Basics</a:t>
            </a:r>
            <a:endParaRPr lang="zh-HK" altLang="en-US" dirty="0"/>
          </a:p>
        </p:txBody>
      </p:sp>
      <p:sp>
        <p:nvSpPr>
          <p:cNvPr id="6" name="文字版面配置區 5">
            <a:extLst>
              <a:ext uri="{FF2B5EF4-FFF2-40B4-BE49-F238E27FC236}">
                <a16:creationId xmlns:a16="http://schemas.microsoft.com/office/drawing/2014/main" id="{298A7AE9-DE49-4C62-9EB3-BDC44923FEB4}"/>
              </a:ext>
            </a:extLst>
          </p:cNvPr>
          <p:cNvSpPr>
            <a:spLocks noGrp="1"/>
          </p:cNvSpPr>
          <p:nvPr>
            <p:ph type="body" sz="quarter" idx="15"/>
          </p:nvPr>
        </p:nvSpPr>
        <p:spPr>
          <a:xfrm>
            <a:off x="627671" y="1365647"/>
            <a:ext cx="3618436" cy="3203971"/>
          </a:xfrm>
        </p:spPr>
        <p:txBody>
          <a:bodyPr>
            <a:normAutofit fontScale="92500"/>
          </a:bodyPr>
          <a:lstStyle/>
          <a:p>
            <a:r>
              <a:rPr lang="en-US" altLang="zh-HK" dirty="0"/>
              <a:t>Select the objects you created, Find the Fill column on the object properties, click the grey square, after clicking the grey square will pop up color properties, then select the color for the objects you created.</a:t>
            </a:r>
          </a:p>
          <a:p>
            <a:endParaRPr lang="en-US" altLang="zh-HK" dirty="0"/>
          </a:p>
          <a:p>
            <a:r>
              <a:rPr lang="en-US" altLang="zh-HK" dirty="0"/>
              <a:t>Hold Shift/⇧ while creating an ellipse or a rectangle to maintain equal width and height.</a:t>
            </a:r>
          </a:p>
          <a:p>
            <a:endParaRPr lang="en-US" altLang="zh-HK" dirty="0"/>
          </a:p>
        </p:txBody>
      </p:sp>
      <p:sp>
        <p:nvSpPr>
          <p:cNvPr id="17" name="投影片編號版面配置區 4">
            <a:extLst>
              <a:ext uri="{FF2B5EF4-FFF2-40B4-BE49-F238E27FC236}">
                <a16:creationId xmlns:a16="http://schemas.microsoft.com/office/drawing/2014/main" id="{872DD5EC-7018-42DA-9622-0FD62601CDC3}"/>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37</a:t>
            </a:fld>
            <a:endParaRPr lang="en-US" dirty="0"/>
          </a:p>
        </p:txBody>
      </p:sp>
      <p:pic>
        <p:nvPicPr>
          <p:cNvPr id="3" name="圖片 2">
            <a:extLst>
              <a:ext uri="{FF2B5EF4-FFF2-40B4-BE49-F238E27FC236}">
                <a16:creationId xmlns:a16="http://schemas.microsoft.com/office/drawing/2014/main" id="{557F27E3-A963-4466-89E1-54E37D73346C}"/>
              </a:ext>
            </a:extLst>
          </p:cNvPr>
          <p:cNvPicPr>
            <a:picLocks noChangeAspect="1"/>
          </p:cNvPicPr>
          <p:nvPr/>
        </p:nvPicPr>
        <p:blipFill>
          <a:blip r:embed="rId2"/>
          <a:stretch>
            <a:fillRect/>
          </a:stretch>
        </p:blipFill>
        <p:spPr>
          <a:xfrm>
            <a:off x="4421809" y="1512373"/>
            <a:ext cx="1646682" cy="1702266"/>
          </a:xfrm>
          <a:prstGeom prst="rect">
            <a:avLst/>
          </a:prstGeom>
        </p:spPr>
      </p:pic>
      <p:pic>
        <p:nvPicPr>
          <p:cNvPr id="11" name="圖片 10">
            <a:extLst>
              <a:ext uri="{FF2B5EF4-FFF2-40B4-BE49-F238E27FC236}">
                <a16:creationId xmlns:a16="http://schemas.microsoft.com/office/drawing/2014/main" id="{62FB049B-E7E1-4696-8A04-C8AAB67C7C89}"/>
              </a:ext>
            </a:extLst>
          </p:cNvPr>
          <p:cNvPicPr>
            <a:picLocks noChangeAspect="1"/>
          </p:cNvPicPr>
          <p:nvPr/>
        </p:nvPicPr>
        <p:blipFill>
          <a:blip r:embed="rId3"/>
          <a:stretch>
            <a:fillRect/>
          </a:stretch>
        </p:blipFill>
        <p:spPr>
          <a:xfrm>
            <a:off x="4421809" y="3401911"/>
            <a:ext cx="1646682" cy="1499281"/>
          </a:xfrm>
          <a:prstGeom prst="rect">
            <a:avLst/>
          </a:prstGeom>
        </p:spPr>
      </p:pic>
      <p:pic>
        <p:nvPicPr>
          <p:cNvPr id="14" name="圖片 13">
            <a:extLst>
              <a:ext uri="{FF2B5EF4-FFF2-40B4-BE49-F238E27FC236}">
                <a16:creationId xmlns:a16="http://schemas.microsoft.com/office/drawing/2014/main" id="{7020CD52-D6F5-48CB-B3FA-FD258B15C534}"/>
              </a:ext>
            </a:extLst>
          </p:cNvPr>
          <p:cNvPicPr>
            <a:picLocks noChangeAspect="1"/>
          </p:cNvPicPr>
          <p:nvPr/>
        </p:nvPicPr>
        <p:blipFill>
          <a:blip r:embed="rId4"/>
          <a:stretch>
            <a:fillRect/>
          </a:stretch>
        </p:blipFill>
        <p:spPr>
          <a:xfrm>
            <a:off x="6457950" y="3401911"/>
            <a:ext cx="1532714" cy="1539452"/>
          </a:xfrm>
          <a:prstGeom prst="rect">
            <a:avLst/>
          </a:prstGeom>
        </p:spPr>
      </p:pic>
      <p:pic>
        <p:nvPicPr>
          <p:cNvPr id="18" name="圖片 17">
            <a:extLst>
              <a:ext uri="{FF2B5EF4-FFF2-40B4-BE49-F238E27FC236}">
                <a16:creationId xmlns:a16="http://schemas.microsoft.com/office/drawing/2014/main" id="{0ED8FC5D-D8D8-40E6-B70B-1141C39A7E27}"/>
              </a:ext>
            </a:extLst>
          </p:cNvPr>
          <p:cNvPicPr>
            <a:picLocks noChangeAspect="1"/>
          </p:cNvPicPr>
          <p:nvPr/>
        </p:nvPicPr>
        <p:blipFill>
          <a:blip r:embed="rId5"/>
          <a:stretch>
            <a:fillRect/>
          </a:stretch>
        </p:blipFill>
        <p:spPr>
          <a:xfrm>
            <a:off x="6353340" y="1905262"/>
            <a:ext cx="2129381" cy="829692"/>
          </a:xfrm>
          <a:prstGeom prst="rect">
            <a:avLst/>
          </a:prstGeom>
        </p:spPr>
      </p:pic>
      <p:sp>
        <p:nvSpPr>
          <p:cNvPr id="19" name="橢圓 18">
            <a:extLst>
              <a:ext uri="{FF2B5EF4-FFF2-40B4-BE49-F238E27FC236}">
                <a16:creationId xmlns:a16="http://schemas.microsoft.com/office/drawing/2014/main" id="{4D5086E7-53C8-4F7F-8CC5-EA2B91FE7D44}"/>
              </a:ext>
            </a:extLst>
          </p:cNvPr>
          <p:cNvSpPr/>
          <p:nvPr/>
        </p:nvSpPr>
        <p:spPr>
          <a:xfrm>
            <a:off x="6590641" y="2138873"/>
            <a:ext cx="382846" cy="458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文字方塊 9">
            <a:extLst>
              <a:ext uri="{FF2B5EF4-FFF2-40B4-BE49-F238E27FC236}">
                <a16:creationId xmlns:a16="http://schemas.microsoft.com/office/drawing/2014/main" id="{18ADF152-2D3F-4BFF-B994-EF81EF33006A}"/>
              </a:ext>
            </a:extLst>
          </p:cNvPr>
          <p:cNvSpPr txBox="1"/>
          <p:nvPr/>
        </p:nvSpPr>
        <p:spPr>
          <a:xfrm>
            <a:off x="3864843" y="493092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1271192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8B6C169-4E2E-413B-9EB7-7DCFCF48B5D9}"/>
              </a:ext>
            </a:extLst>
          </p:cNvPr>
          <p:cNvSpPr>
            <a:spLocks noGrp="1"/>
          </p:cNvSpPr>
          <p:nvPr>
            <p:ph type="title"/>
          </p:nvPr>
        </p:nvSpPr>
        <p:spPr/>
        <p:txBody>
          <a:bodyPr/>
          <a:lstStyle/>
          <a:p>
            <a:r>
              <a:rPr lang="en-US" altLang="zh-HK" dirty="0"/>
              <a:t>2.3 </a:t>
            </a:r>
            <a:r>
              <a:rPr lang="en-US" altLang="zh-HK" dirty="0" err="1"/>
              <a:t>Penpot</a:t>
            </a:r>
            <a:r>
              <a:rPr lang="en-US" altLang="zh-HK" dirty="0"/>
              <a:t> Workspace Basics</a:t>
            </a:r>
            <a:endParaRPr lang="zh-HK" altLang="en-US" dirty="0"/>
          </a:p>
        </p:txBody>
      </p:sp>
      <p:sp>
        <p:nvSpPr>
          <p:cNvPr id="4" name="文字版面配置區 3">
            <a:extLst>
              <a:ext uri="{FF2B5EF4-FFF2-40B4-BE49-F238E27FC236}">
                <a16:creationId xmlns:a16="http://schemas.microsoft.com/office/drawing/2014/main" id="{3B953A85-A28A-40CA-90EE-A7609B2668C5}"/>
              </a:ext>
            </a:extLst>
          </p:cNvPr>
          <p:cNvSpPr>
            <a:spLocks noGrp="1"/>
          </p:cNvSpPr>
          <p:nvPr>
            <p:ph type="body" sz="quarter" idx="15"/>
          </p:nvPr>
        </p:nvSpPr>
        <p:spPr>
          <a:xfrm>
            <a:off x="627671" y="1365647"/>
            <a:ext cx="4036085" cy="3043329"/>
          </a:xfrm>
        </p:spPr>
        <p:txBody>
          <a:bodyPr>
            <a:normAutofit/>
          </a:bodyPr>
          <a:lstStyle/>
          <a:p>
            <a:pPr marL="0" indent="0">
              <a:buNone/>
            </a:pPr>
            <a:r>
              <a:rPr lang="en-US" altLang="zh-HK" b="1" dirty="0"/>
              <a:t>Dynamic alignment</a:t>
            </a:r>
          </a:p>
          <a:p>
            <a:r>
              <a:rPr lang="en-US" altLang="zh-HK" dirty="0"/>
              <a:t>While moving objects at the viewport </a:t>
            </a:r>
            <a:r>
              <a:rPr lang="en-US" altLang="zh-HK" dirty="0" err="1"/>
              <a:t>Penpot</a:t>
            </a:r>
            <a:r>
              <a:rPr lang="en-US" altLang="zh-HK" dirty="0"/>
              <a:t> will show alignment guides for the edges and the center of the layers at sight. Dynamic alignment also snaps the object that is being moved to those guides to help you align to the center of the edges of other objects.</a:t>
            </a:r>
            <a:endParaRPr lang="zh-HK" altLang="en-US" dirty="0"/>
          </a:p>
        </p:txBody>
      </p:sp>
      <p:sp>
        <p:nvSpPr>
          <p:cNvPr id="5" name="投影片編號版面配置區 4">
            <a:extLst>
              <a:ext uri="{FF2B5EF4-FFF2-40B4-BE49-F238E27FC236}">
                <a16:creationId xmlns:a16="http://schemas.microsoft.com/office/drawing/2014/main" id="{483F1688-10EA-48FB-9526-2F5E1A3C986C}"/>
              </a:ext>
            </a:extLst>
          </p:cNvPr>
          <p:cNvSpPr>
            <a:spLocks noGrp="1"/>
          </p:cNvSpPr>
          <p:nvPr>
            <p:ph type="sldNum" sz="quarter" idx="18"/>
          </p:nvPr>
        </p:nvSpPr>
        <p:spPr/>
        <p:txBody>
          <a:bodyPr/>
          <a:lstStyle/>
          <a:p>
            <a:fld id="{48F63A3B-78C7-47BE-AE5E-E10140E04643}" type="slidenum">
              <a:rPr lang="en-US" smtClean="0"/>
              <a:pPr/>
              <a:t>38</a:t>
            </a:fld>
            <a:endParaRPr lang="en-US" dirty="0"/>
          </a:p>
        </p:txBody>
      </p:sp>
      <p:pic>
        <p:nvPicPr>
          <p:cNvPr id="8" name="圖片版面配置區 7">
            <a:extLst>
              <a:ext uri="{FF2B5EF4-FFF2-40B4-BE49-F238E27FC236}">
                <a16:creationId xmlns:a16="http://schemas.microsoft.com/office/drawing/2014/main" id="{BDD9C0A2-D10A-4F56-BD73-6E4AE6FBC13A}"/>
              </a:ext>
            </a:extLst>
          </p:cNvPr>
          <p:cNvPicPr>
            <a:picLocks noGrp="1" noChangeAspect="1"/>
          </p:cNvPicPr>
          <p:nvPr>
            <p:ph type="pic" sz="quarter" idx="14"/>
          </p:nvPr>
        </p:nvPicPr>
        <p:blipFill>
          <a:blip r:embed="rId2"/>
          <a:srcRect l="4250" r="4250"/>
          <a:stretch>
            <a:fillRect/>
          </a:stretch>
        </p:blipFill>
        <p:spPr>
          <a:xfrm>
            <a:off x="4663756" y="1526289"/>
            <a:ext cx="4171068" cy="2882687"/>
          </a:xfrm>
        </p:spPr>
      </p:pic>
      <p:sp>
        <p:nvSpPr>
          <p:cNvPr id="6" name="文字方塊 5">
            <a:extLst>
              <a:ext uri="{FF2B5EF4-FFF2-40B4-BE49-F238E27FC236}">
                <a16:creationId xmlns:a16="http://schemas.microsoft.com/office/drawing/2014/main" id="{0FDB7215-6767-496B-A2F8-07A083CD3EA7}"/>
              </a:ext>
            </a:extLst>
          </p:cNvPr>
          <p:cNvSpPr txBox="1"/>
          <p:nvPr/>
        </p:nvSpPr>
        <p:spPr>
          <a:xfrm>
            <a:off x="4397188" y="44772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6115639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8B6C169-4E2E-413B-9EB7-7DCFCF48B5D9}"/>
              </a:ext>
            </a:extLst>
          </p:cNvPr>
          <p:cNvSpPr>
            <a:spLocks noGrp="1"/>
          </p:cNvSpPr>
          <p:nvPr>
            <p:ph type="title"/>
          </p:nvPr>
        </p:nvSpPr>
        <p:spPr/>
        <p:txBody>
          <a:bodyPr/>
          <a:lstStyle/>
          <a:p>
            <a:r>
              <a:rPr lang="en-US" altLang="zh-HK" dirty="0"/>
              <a:t>2.3 </a:t>
            </a:r>
            <a:r>
              <a:rPr lang="en-US" altLang="zh-HK" dirty="0" err="1"/>
              <a:t>Penpot</a:t>
            </a:r>
            <a:r>
              <a:rPr lang="en-US" altLang="zh-HK" dirty="0"/>
              <a:t> Workspace Basics</a:t>
            </a:r>
            <a:endParaRPr lang="zh-HK" altLang="en-US" dirty="0"/>
          </a:p>
        </p:txBody>
      </p:sp>
      <p:sp>
        <p:nvSpPr>
          <p:cNvPr id="4" name="文字版面配置區 3">
            <a:extLst>
              <a:ext uri="{FF2B5EF4-FFF2-40B4-BE49-F238E27FC236}">
                <a16:creationId xmlns:a16="http://schemas.microsoft.com/office/drawing/2014/main" id="{3B953A85-A28A-40CA-90EE-A7609B2668C5}"/>
              </a:ext>
            </a:extLst>
          </p:cNvPr>
          <p:cNvSpPr>
            <a:spLocks noGrp="1"/>
          </p:cNvSpPr>
          <p:nvPr>
            <p:ph type="body" sz="quarter" idx="15"/>
          </p:nvPr>
        </p:nvSpPr>
        <p:spPr>
          <a:xfrm>
            <a:off x="627671" y="1365647"/>
            <a:ext cx="4036085" cy="3043329"/>
          </a:xfrm>
        </p:spPr>
        <p:txBody>
          <a:bodyPr>
            <a:normAutofit/>
          </a:bodyPr>
          <a:lstStyle/>
          <a:p>
            <a:pPr marL="0" indent="0">
              <a:buNone/>
            </a:pPr>
            <a:r>
              <a:rPr lang="en-US" altLang="zh-HK" b="1" dirty="0"/>
              <a:t>Dynamic alignment</a:t>
            </a:r>
          </a:p>
          <a:p>
            <a:r>
              <a:rPr lang="en-US" altLang="zh-HK" dirty="0"/>
              <a:t>If there are more than two objects nearby and you drag one of them </a:t>
            </a:r>
            <a:r>
              <a:rPr lang="en-US" altLang="zh-HK" dirty="0" err="1"/>
              <a:t>Penpot</a:t>
            </a:r>
            <a:r>
              <a:rPr lang="en-US" altLang="zh-HK" dirty="0"/>
              <a:t> will show their distance to help you distribute them equally.</a:t>
            </a:r>
            <a:endParaRPr lang="zh-HK" altLang="en-US" dirty="0"/>
          </a:p>
        </p:txBody>
      </p:sp>
      <p:sp>
        <p:nvSpPr>
          <p:cNvPr id="5" name="投影片編號版面配置區 4">
            <a:extLst>
              <a:ext uri="{FF2B5EF4-FFF2-40B4-BE49-F238E27FC236}">
                <a16:creationId xmlns:a16="http://schemas.microsoft.com/office/drawing/2014/main" id="{483F1688-10EA-48FB-9526-2F5E1A3C986C}"/>
              </a:ext>
            </a:extLst>
          </p:cNvPr>
          <p:cNvSpPr>
            <a:spLocks noGrp="1"/>
          </p:cNvSpPr>
          <p:nvPr>
            <p:ph type="sldNum" sz="quarter" idx="18"/>
          </p:nvPr>
        </p:nvSpPr>
        <p:spPr/>
        <p:txBody>
          <a:bodyPr/>
          <a:lstStyle/>
          <a:p>
            <a:fld id="{48F63A3B-78C7-47BE-AE5E-E10140E04643}" type="slidenum">
              <a:rPr lang="en-US" smtClean="0"/>
              <a:pPr/>
              <a:t>39</a:t>
            </a:fld>
            <a:endParaRPr lang="en-US" dirty="0"/>
          </a:p>
        </p:txBody>
      </p:sp>
      <p:pic>
        <p:nvPicPr>
          <p:cNvPr id="10" name="圖片版面配置區 9" descr="一張含有 文字, 螢幕擷取畫面, 名片, 向量圖形 的圖片&#10;&#10;自動產生的描述">
            <a:extLst>
              <a:ext uri="{FF2B5EF4-FFF2-40B4-BE49-F238E27FC236}">
                <a16:creationId xmlns:a16="http://schemas.microsoft.com/office/drawing/2014/main" id="{E5CBF985-B10B-4D91-8321-B30EDBCE910E}"/>
              </a:ext>
            </a:extLst>
          </p:cNvPr>
          <p:cNvPicPr>
            <a:picLocks noGrp="1" noChangeAspect="1"/>
          </p:cNvPicPr>
          <p:nvPr>
            <p:ph type="pic" sz="quarter" idx="14"/>
          </p:nvPr>
        </p:nvPicPr>
        <p:blipFill>
          <a:blip r:embed="rId2"/>
          <a:srcRect l="4250" r="4250"/>
          <a:stretch>
            <a:fillRect/>
          </a:stretch>
        </p:blipFill>
        <p:spPr>
          <a:xfrm>
            <a:off x="4760664" y="1706638"/>
            <a:ext cx="3753707" cy="2594243"/>
          </a:xfrm>
        </p:spPr>
      </p:pic>
      <p:sp>
        <p:nvSpPr>
          <p:cNvPr id="6" name="文字方塊 5">
            <a:extLst>
              <a:ext uri="{FF2B5EF4-FFF2-40B4-BE49-F238E27FC236}">
                <a16:creationId xmlns:a16="http://schemas.microsoft.com/office/drawing/2014/main" id="{309E054C-E92C-4FC1-84D3-23976FC147A7}"/>
              </a:ext>
            </a:extLst>
          </p:cNvPr>
          <p:cNvSpPr txBox="1"/>
          <p:nvPr/>
        </p:nvSpPr>
        <p:spPr>
          <a:xfrm>
            <a:off x="4397188" y="4397813"/>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3132755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a:xfrm>
            <a:off x="1915023" y="2263893"/>
            <a:ext cx="5109087" cy="960718"/>
          </a:xfrm>
        </p:spPr>
        <p:txBody>
          <a:bodyPr>
            <a:normAutofit fontScale="90000"/>
          </a:bodyPr>
          <a:lstStyle/>
          <a:p>
            <a:r>
              <a:rPr lang="en-US" dirty="0"/>
              <a:t>How To Start To Use Penpot </a:t>
            </a:r>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r>
              <a:rPr lang="en-US" dirty="0"/>
              <a:t>2.1</a:t>
            </a:r>
          </a:p>
        </p:txBody>
      </p:sp>
    </p:spTree>
    <p:extLst>
      <p:ext uri="{BB962C8B-B14F-4D97-AF65-F5344CB8AC3E}">
        <p14:creationId xmlns:p14="http://schemas.microsoft.com/office/powerpoint/2010/main" val="549877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8B6C169-4E2E-413B-9EB7-7DCFCF48B5D9}"/>
              </a:ext>
            </a:extLst>
          </p:cNvPr>
          <p:cNvSpPr>
            <a:spLocks noGrp="1"/>
          </p:cNvSpPr>
          <p:nvPr>
            <p:ph type="title"/>
          </p:nvPr>
        </p:nvSpPr>
        <p:spPr/>
        <p:txBody>
          <a:bodyPr/>
          <a:lstStyle/>
          <a:p>
            <a:r>
              <a:rPr lang="en-US" altLang="zh-HK" dirty="0"/>
              <a:t>2.3 </a:t>
            </a:r>
            <a:r>
              <a:rPr lang="en-US" altLang="zh-HK" dirty="0" err="1"/>
              <a:t>Penpot</a:t>
            </a:r>
            <a:r>
              <a:rPr lang="en-US" altLang="zh-HK" dirty="0"/>
              <a:t> Workspace Basics</a:t>
            </a:r>
            <a:endParaRPr lang="zh-HK" altLang="en-US" dirty="0"/>
          </a:p>
        </p:txBody>
      </p:sp>
      <p:sp>
        <p:nvSpPr>
          <p:cNvPr id="4" name="文字版面配置區 3">
            <a:extLst>
              <a:ext uri="{FF2B5EF4-FFF2-40B4-BE49-F238E27FC236}">
                <a16:creationId xmlns:a16="http://schemas.microsoft.com/office/drawing/2014/main" id="{3B953A85-A28A-40CA-90EE-A7609B2668C5}"/>
              </a:ext>
            </a:extLst>
          </p:cNvPr>
          <p:cNvSpPr>
            <a:spLocks noGrp="1"/>
          </p:cNvSpPr>
          <p:nvPr>
            <p:ph type="body" sz="quarter" idx="15"/>
          </p:nvPr>
        </p:nvSpPr>
        <p:spPr>
          <a:xfrm>
            <a:off x="627671" y="1365647"/>
            <a:ext cx="4036085" cy="3043329"/>
          </a:xfrm>
        </p:spPr>
        <p:txBody>
          <a:bodyPr>
            <a:normAutofit/>
          </a:bodyPr>
          <a:lstStyle/>
          <a:p>
            <a:pPr marL="0" indent="0">
              <a:buNone/>
            </a:pPr>
            <a:r>
              <a:rPr lang="en-US" altLang="zh-HK" b="1" dirty="0"/>
              <a:t>Snap to grid</a:t>
            </a:r>
          </a:p>
          <a:p>
            <a:r>
              <a:rPr lang="en-US" altLang="zh-HK" dirty="0"/>
              <a:t>Objects automatically snap to the nearest point of a visible grid. This option can be disabled anytime from the main menu.</a:t>
            </a:r>
            <a:endParaRPr lang="zh-HK" altLang="en-US" dirty="0"/>
          </a:p>
        </p:txBody>
      </p:sp>
      <p:sp>
        <p:nvSpPr>
          <p:cNvPr id="5" name="投影片編號版面配置區 4">
            <a:extLst>
              <a:ext uri="{FF2B5EF4-FFF2-40B4-BE49-F238E27FC236}">
                <a16:creationId xmlns:a16="http://schemas.microsoft.com/office/drawing/2014/main" id="{483F1688-10EA-48FB-9526-2F5E1A3C986C}"/>
              </a:ext>
            </a:extLst>
          </p:cNvPr>
          <p:cNvSpPr>
            <a:spLocks noGrp="1"/>
          </p:cNvSpPr>
          <p:nvPr>
            <p:ph type="sldNum" sz="quarter" idx="18"/>
          </p:nvPr>
        </p:nvSpPr>
        <p:spPr/>
        <p:txBody>
          <a:bodyPr/>
          <a:lstStyle/>
          <a:p>
            <a:fld id="{48F63A3B-78C7-47BE-AE5E-E10140E04643}" type="slidenum">
              <a:rPr lang="en-US" smtClean="0"/>
              <a:pPr/>
              <a:t>40</a:t>
            </a:fld>
            <a:endParaRPr lang="en-US" dirty="0"/>
          </a:p>
        </p:txBody>
      </p:sp>
      <p:pic>
        <p:nvPicPr>
          <p:cNvPr id="8" name="圖片版面配置區 7">
            <a:extLst>
              <a:ext uri="{FF2B5EF4-FFF2-40B4-BE49-F238E27FC236}">
                <a16:creationId xmlns:a16="http://schemas.microsoft.com/office/drawing/2014/main" id="{3BA9CD72-495E-4B21-98EC-33B507BA5AFE}"/>
              </a:ext>
            </a:extLst>
          </p:cNvPr>
          <p:cNvPicPr>
            <a:picLocks noGrp="1" noChangeAspect="1"/>
          </p:cNvPicPr>
          <p:nvPr>
            <p:ph type="pic" sz="quarter" idx="14"/>
          </p:nvPr>
        </p:nvPicPr>
        <p:blipFill>
          <a:blip r:embed="rId2"/>
          <a:srcRect l="6031" r="6031"/>
          <a:stretch>
            <a:fillRect/>
          </a:stretch>
        </p:blipFill>
        <p:spPr>
          <a:xfrm>
            <a:off x="4343303" y="1611717"/>
            <a:ext cx="4171068" cy="2882687"/>
          </a:xfrm>
        </p:spPr>
      </p:pic>
      <p:sp>
        <p:nvSpPr>
          <p:cNvPr id="6" name="文字方塊 5">
            <a:extLst>
              <a:ext uri="{FF2B5EF4-FFF2-40B4-BE49-F238E27FC236}">
                <a16:creationId xmlns:a16="http://schemas.microsoft.com/office/drawing/2014/main" id="{146E0387-3464-4A17-92BD-12E746CC3B93}"/>
              </a:ext>
            </a:extLst>
          </p:cNvPr>
          <p:cNvSpPr txBox="1"/>
          <p:nvPr/>
        </p:nvSpPr>
        <p:spPr>
          <a:xfrm>
            <a:off x="4299103" y="4470380"/>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5751167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a:xfrm>
            <a:off x="1915024" y="2263893"/>
            <a:ext cx="4026994" cy="960718"/>
          </a:xfrm>
        </p:spPr>
        <p:txBody>
          <a:bodyPr>
            <a:normAutofit/>
          </a:bodyPr>
          <a:lstStyle/>
          <a:p>
            <a:r>
              <a:rPr lang="en-US" dirty="0"/>
              <a:t>Penpot Layer Basics (I)</a:t>
            </a:r>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pPr marL="0" indent="0">
              <a:buNone/>
            </a:pPr>
            <a:r>
              <a:rPr lang="en-US" dirty="0"/>
              <a:t>2.4</a:t>
            </a:r>
          </a:p>
        </p:txBody>
      </p:sp>
    </p:spTree>
    <p:extLst>
      <p:ext uri="{BB962C8B-B14F-4D97-AF65-F5344CB8AC3E}">
        <p14:creationId xmlns:p14="http://schemas.microsoft.com/office/powerpoint/2010/main" val="24772275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0E698FA-4628-4976-9024-3E11764E8CE3}"/>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zh-HK" altLang="en-US" dirty="0"/>
          </a:p>
        </p:txBody>
      </p:sp>
      <p:sp>
        <p:nvSpPr>
          <p:cNvPr id="4" name="文字版面配置區 3">
            <a:extLst>
              <a:ext uri="{FF2B5EF4-FFF2-40B4-BE49-F238E27FC236}">
                <a16:creationId xmlns:a16="http://schemas.microsoft.com/office/drawing/2014/main" id="{A9DA81F0-FD33-4B26-AF49-BD8F38225058}"/>
              </a:ext>
            </a:extLst>
          </p:cNvPr>
          <p:cNvSpPr>
            <a:spLocks noGrp="1"/>
          </p:cNvSpPr>
          <p:nvPr>
            <p:ph type="body" sz="quarter" idx="15"/>
          </p:nvPr>
        </p:nvSpPr>
        <p:spPr/>
        <p:txBody>
          <a:bodyPr>
            <a:normAutofit/>
          </a:bodyPr>
          <a:lstStyle/>
          <a:p>
            <a:r>
              <a:rPr lang="en-US" altLang="zh-HK" sz="2000" dirty="0"/>
              <a:t>What is a layer and what does it do?</a:t>
            </a:r>
            <a:endParaRPr lang="zh-HK" altLang="en-US" sz="2000" dirty="0"/>
          </a:p>
        </p:txBody>
      </p:sp>
      <p:sp>
        <p:nvSpPr>
          <p:cNvPr id="5" name="投影片編號版面配置區 4">
            <a:extLst>
              <a:ext uri="{FF2B5EF4-FFF2-40B4-BE49-F238E27FC236}">
                <a16:creationId xmlns:a16="http://schemas.microsoft.com/office/drawing/2014/main" id="{149149A8-B685-463B-BDC4-501D7F788541}"/>
              </a:ext>
            </a:extLst>
          </p:cNvPr>
          <p:cNvSpPr>
            <a:spLocks noGrp="1"/>
          </p:cNvSpPr>
          <p:nvPr>
            <p:ph type="sldNum" sz="quarter" idx="18"/>
          </p:nvPr>
        </p:nvSpPr>
        <p:spPr/>
        <p:txBody>
          <a:bodyPr/>
          <a:lstStyle/>
          <a:p>
            <a:fld id="{48F63A3B-78C7-47BE-AE5E-E10140E04643}" type="slidenum">
              <a:rPr lang="en-US" smtClean="0"/>
              <a:pPr/>
              <a:t>42</a:t>
            </a:fld>
            <a:endParaRPr lang="en-US" dirty="0"/>
          </a:p>
        </p:txBody>
      </p:sp>
      <p:pic>
        <p:nvPicPr>
          <p:cNvPr id="6" name="圖片版面配置區 7">
            <a:extLst>
              <a:ext uri="{FF2B5EF4-FFF2-40B4-BE49-F238E27FC236}">
                <a16:creationId xmlns:a16="http://schemas.microsoft.com/office/drawing/2014/main" id="{25C56FE3-6CB9-46D3-8ADF-BA009815A783}"/>
              </a:ext>
            </a:extLst>
          </p:cNvPr>
          <p:cNvPicPr>
            <a:picLocks noGrp="1" noChangeAspect="1"/>
          </p:cNvPicPr>
          <p:nvPr>
            <p:ph type="pic" sz="quarter" idx="14"/>
          </p:nvPr>
        </p:nvPicPr>
        <p:blipFill rotWithShape="1">
          <a:blip r:embed="rId2"/>
          <a:srcRect l="904" t="3054" b="4467"/>
          <a:stretch/>
        </p:blipFill>
        <p:spPr>
          <a:xfrm>
            <a:off x="4315714" y="1593456"/>
            <a:ext cx="4325208" cy="3302177"/>
          </a:xfrm>
        </p:spPr>
      </p:pic>
    </p:spTree>
    <p:extLst>
      <p:ext uri="{BB962C8B-B14F-4D97-AF65-F5344CB8AC3E}">
        <p14:creationId xmlns:p14="http://schemas.microsoft.com/office/powerpoint/2010/main" val="21920281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r>
              <a:rPr lang="en-US" dirty="0"/>
              <a:t>Every object you create in </a:t>
            </a:r>
            <a:r>
              <a:rPr lang="en-US" dirty="0" err="1"/>
              <a:t>Penpot’s</a:t>
            </a:r>
            <a:r>
              <a:rPr lang="en-US" dirty="0"/>
              <a:t> workspace is a layer. Rectangles, ellipses, artboards or text boxes are layers that you can use to build your design.</a:t>
            </a:r>
          </a:p>
          <a:p>
            <a:endParaRPr lang="en-US" dirty="0"/>
          </a:p>
          <a:p>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43</a:t>
            </a:fld>
            <a:endParaRPr lang="en-US" dirty="0"/>
          </a:p>
        </p:txBody>
      </p:sp>
      <p:pic>
        <p:nvPicPr>
          <p:cNvPr id="15" name="圖片 14">
            <a:extLst>
              <a:ext uri="{FF2B5EF4-FFF2-40B4-BE49-F238E27FC236}">
                <a16:creationId xmlns:a16="http://schemas.microsoft.com/office/drawing/2014/main" id="{7A613754-9008-4178-B23E-8E7BCE123724}"/>
              </a:ext>
            </a:extLst>
          </p:cNvPr>
          <p:cNvPicPr>
            <a:picLocks noChangeAspect="1"/>
          </p:cNvPicPr>
          <p:nvPr/>
        </p:nvPicPr>
        <p:blipFill>
          <a:blip r:embed="rId2"/>
          <a:stretch>
            <a:fillRect/>
          </a:stretch>
        </p:blipFill>
        <p:spPr>
          <a:xfrm>
            <a:off x="5661348" y="1452246"/>
            <a:ext cx="1285137" cy="3451939"/>
          </a:xfrm>
          <a:prstGeom prst="rect">
            <a:avLst/>
          </a:prstGeom>
        </p:spPr>
      </p:pic>
      <p:sp>
        <p:nvSpPr>
          <p:cNvPr id="16" name="橢圓 15">
            <a:extLst>
              <a:ext uri="{FF2B5EF4-FFF2-40B4-BE49-F238E27FC236}">
                <a16:creationId xmlns:a16="http://schemas.microsoft.com/office/drawing/2014/main" id="{0CBC8C9B-C21B-4E73-8149-EF14F59ABD45}"/>
              </a:ext>
            </a:extLst>
          </p:cNvPr>
          <p:cNvSpPr/>
          <p:nvPr/>
        </p:nvSpPr>
        <p:spPr>
          <a:xfrm>
            <a:off x="5703957" y="1917392"/>
            <a:ext cx="1199921" cy="30944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n>
                <a:solidFill>
                  <a:srgbClr val="FF0000"/>
                </a:solidFill>
              </a:ln>
              <a:noFill/>
            </a:endParaRPr>
          </a:p>
        </p:txBody>
      </p:sp>
      <p:sp>
        <p:nvSpPr>
          <p:cNvPr id="8" name="文字方塊 7">
            <a:extLst>
              <a:ext uri="{FF2B5EF4-FFF2-40B4-BE49-F238E27FC236}">
                <a16:creationId xmlns:a16="http://schemas.microsoft.com/office/drawing/2014/main" id="{F73ABF17-2533-4B0D-A274-F45B8B089A41}"/>
              </a:ext>
            </a:extLst>
          </p:cNvPr>
          <p:cNvSpPr txBox="1"/>
          <p:nvPr/>
        </p:nvSpPr>
        <p:spPr>
          <a:xfrm>
            <a:off x="3994977" y="49041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https://design.penpot.app/</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7101784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BD5D05A9-2C12-46AF-91B4-DAC6EB6F373A}"/>
              </a:ext>
            </a:extLst>
          </p:cNvPr>
          <p:cNvPicPr>
            <a:picLocks noGrp="1" noChangeAspect="1"/>
          </p:cNvPicPr>
          <p:nvPr>
            <p:ph type="pic" sz="quarter" idx="14"/>
          </p:nvPr>
        </p:nvPicPr>
        <p:blipFill>
          <a:blip r:embed="rId2"/>
          <a:srcRect l="7118" r="7118"/>
          <a:stretch>
            <a:fillRect/>
          </a:stretch>
        </p:blipFill>
        <p:spPr>
          <a:xfrm>
            <a:off x="5316361" y="1839528"/>
            <a:ext cx="3386030" cy="2340135"/>
          </a:xfrm>
        </p:spPr>
      </p:pic>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681544" cy="3043329"/>
          </a:xfrm>
        </p:spPr>
        <p:txBody>
          <a:bodyPr>
            <a:noAutofit/>
          </a:bodyPr>
          <a:lstStyle/>
          <a:p>
            <a:pPr marL="0" indent="0">
              <a:buNone/>
            </a:pPr>
            <a:r>
              <a:rPr lang="en-US" b="1" dirty="0"/>
              <a:t>Pages</a:t>
            </a:r>
          </a:p>
          <a:p>
            <a:r>
              <a:rPr lang="en-US" sz="1400" dirty="0"/>
              <a:t>Pages allow you to organize layers into separate sections inside a file and are shown in separate tabs. Subdividing a file into pages gives you the ability to split your file into logically different sections so that you can organize your work. For instance, you can use pages to separate stages of the design process but keep them in the same document. Different screen sizes, features, or atomic design categories are other common ways to use pages.</a:t>
            </a:r>
          </a:p>
          <a:p>
            <a:r>
              <a:rPr lang="en-US" sz="1400" dirty="0"/>
              <a:t>You can add, remove or rename pages to suit your needs.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44</a:t>
            </a:fld>
            <a:endParaRPr lang="en-US" dirty="0"/>
          </a:p>
        </p:txBody>
      </p:sp>
      <p:sp>
        <p:nvSpPr>
          <p:cNvPr id="8" name="文字方塊 7">
            <a:extLst>
              <a:ext uri="{FF2B5EF4-FFF2-40B4-BE49-F238E27FC236}">
                <a16:creationId xmlns:a16="http://schemas.microsoft.com/office/drawing/2014/main" id="{7FCBAF3E-9025-480C-A379-BD527CF5C86B}"/>
              </a:ext>
            </a:extLst>
          </p:cNvPr>
          <p:cNvSpPr txBox="1"/>
          <p:nvPr/>
        </p:nvSpPr>
        <p:spPr>
          <a:xfrm>
            <a:off x="4745230" y="4201296"/>
            <a:ext cx="4617878" cy="200055"/>
          </a:xfrm>
          <a:prstGeom prst="rect">
            <a:avLst/>
          </a:prstGeom>
          <a:noFill/>
        </p:spPr>
        <p:txBody>
          <a:bodyPr wrap="square">
            <a:spAutoFit/>
          </a:bodyPr>
          <a:lstStyle/>
          <a:p>
            <a:pPr algn="ctr"/>
            <a:r>
              <a:rPr lang="en-US" altLang="zh-HK" sz="700" i="1" dirty="0">
                <a:solidFill>
                  <a:schemeClr val="bg1"/>
                </a:solidFill>
                <a:latin typeface="Rockwell" panose="02060603020205020403" pitchFamily="18" charset="0"/>
              </a:rPr>
              <a:t>Picture </a:t>
            </a:r>
            <a:r>
              <a:rPr lang="en-US" altLang="zh-HK" sz="700" b="0" i="1" dirty="0">
                <a:solidFill>
                  <a:schemeClr val="bg1"/>
                </a:solidFill>
                <a:effectLst/>
                <a:latin typeface="Rockwell" panose="02060603020205020403" pitchFamily="18" charset="0"/>
              </a:rPr>
              <a:t>© </a:t>
            </a:r>
            <a:r>
              <a:rPr lang="en-US" altLang="zh-HK" sz="700" i="1" dirty="0">
                <a:solidFill>
                  <a:schemeClr val="bg1"/>
                </a:solidFill>
                <a:latin typeface="Rockwell" panose="02060603020205020403" pitchFamily="18" charset="0"/>
              </a:rPr>
              <a:t>https://design.penpot.app/</a:t>
            </a:r>
            <a:endParaRPr lang="en-US" altLang="zh-HK" sz="7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542740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0" y="1365647"/>
            <a:ext cx="3672225" cy="3043329"/>
          </a:xfrm>
        </p:spPr>
        <p:txBody>
          <a:bodyPr>
            <a:noAutofit/>
          </a:bodyPr>
          <a:lstStyle/>
          <a:p>
            <a:pPr marL="0" indent="0">
              <a:buNone/>
            </a:pPr>
            <a:r>
              <a:rPr lang="en-US" b="1" dirty="0"/>
              <a:t>Creating layers</a:t>
            </a:r>
          </a:p>
          <a:p>
            <a:r>
              <a:rPr lang="en-US" sz="1400" dirty="0"/>
              <a:t>To create a layer you have to select the type of layer by clicking the selected tool (artboard, rectangle, ellipse, text, image, path or curve) at the toolbar. Then you usually have to click and drag your mouse on the viewport.</a:t>
            </a:r>
          </a:p>
          <a:p>
            <a:endParaRPr lang="en-US" sz="1400"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45</a:t>
            </a:fld>
            <a:endParaRPr lang="en-US" dirty="0"/>
          </a:p>
        </p:txBody>
      </p:sp>
      <p:pic>
        <p:nvPicPr>
          <p:cNvPr id="9" name="圖片 8">
            <a:extLst>
              <a:ext uri="{FF2B5EF4-FFF2-40B4-BE49-F238E27FC236}">
                <a16:creationId xmlns:a16="http://schemas.microsoft.com/office/drawing/2014/main" id="{877D350C-C661-42AC-AA8F-4FB7FC7166C2}"/>
              </a:ext>
            </a:extLst>
          </p:cNvPr>
          <p:cNvPicPr>
            <a:picLocks noChangeAspect="1"/>
          </p:cNvPicPr>
          <p:nvPr/>
        </p:nvPicPr>
        <p:blipFill>
          <a:blip r:embed="rId2"/>
          <a:stretch>
            <a:fillRect/>
          </a:stretch>
        </p:blipFill>
        <p:spPr>
          <a:xfrm>
            <a:off x="4718153" y="1780801"/>
            <a:ext cx="3530218" cy="2628175"/>
          </a:xfrm>
          <a:prstGeom prst="rect">
            <a:avLst/>
          </a:prstGeom>
        </p:spPr>
      </p:pic>
      <p:sp>
        <p:nvSpPr>
          <p:cNvPr id="7" name="文字方塊 6">
            <a:extLst>
              <a:ext uri="{FF2B5EF4-FFF2-40B4-BE49-F238E27FC236}">
                <a16:creationId xmlns:a16="http://schemas.microsoft.com/office/drawing/2014/main" id="{C865E8A9-62DE-447F-BF6F-E33AC93EE06C}"/>
              </a:ext>
            </a:extLst>
          </p:cNvPr>
          <p:cNvSpPr txBox="1"/>
          <p:nvPr/>
        </p:nvSpPr>
        <p:spPr>
          <a:xfrm>
            <a:off x="4299895" y="4461896"/>
            <a:ext cx="4617878" cy="200055"/>
          </a:xfrm>
          <a:prstGeom prst="rect">
            <a:avLst/>
          </a:prstGeom>
          <a:noFill/>
        </p:spPr>
        <p:txBody>
          <a:bodyPr wrap="square">
            <a:spAutoFit/>
          </a:bodyPr>
          <a:lstStyle/>
          <a:p>
            <a:pPr algn="ctr"/>
            <a:r>
              <a:rPr lang="en-US" altLang="zh-HK" sz="700" i="1" dirty="0">
                <a:solidFill>
                  <a:schemeClr val="bg1"/>
                </a:solidFill>
                <a:latin typeface="Rockwell" panose="02060603020205020403" pitchFamily="18" charset="0"/>
              </a:rPr>
              <a:t>Picture </a:t>
            </a:r>
            <a:r>
              <a:rPr lang="en-US" altLang="zh-HK" sz="700" b="0" i="1" dirty="0">
                <a:solidFill>
                  <a:schemeClr val="bg1"/>
                </a:solidFill>
                <a:effectLst/>
                <a:latin typeface="Rockwell" panose="02060603020205020403" pitchFamily="18" charset="0"/>
              </a:rPr>
              <a:t>© </a:t>
            </a:r>
            <a:r>
              <a:rPr lang="en-US" altLang="zh-HK" sz="700" i="1" dirty="0">
                <a:solidFill>
                  <a:schemeClr val="bg1"/>
                </a:solidFill>
                <a:latin typeface="Rockwell" panose="02060603020205020403" pitchFamily="18" charset="0"/>
              </a:rPr>
              <a:t>https://design.penpot.app/</a:t>
            </a:r>
            <a:endParaRPr lang="en-US" altLang="zh-HK" sz="7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5263478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a:xfrm>
            <a:off x="627671" y="569942"/>
            <a:ext cx="7886700" cy="380874"/>
          </a:xfrm>
        </p:spPr>
        <p:txBody>
          <a:bodyPr/>
          <a:lstStyle/>
          <a:p>
            <a:r>
              <a:rPr lang="en-US" altLang="zh-HK" dirty="0"/>
              <a:t>2.4 </a:t>
            </a:r>
            <a:r>
              <a:rPr lang="en-US" altLang="zh-HK" dirty="0" err="1"/>
              <a:t>Penpot</a:t>
            </a:r>
            <a:r>
              <a:rPr lang="en-US" altLang="zh-HK" dirty="0"/>
              <a:t> Layer Basics (I)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0" y="1365647"/>
            <a:ext cx="4032921" cy="3043329"/>
          </a:xfrm>
        </p:spPr>
        <p:txBody>
          <a:bodyPr>
            <a:noAutofit/>
          </a:bodyPr>
          <a:lstStyle/>
          <a:p>
            <a:pPr marL="0" indent="0">
              <a:buNone/>
            </a:pPr>
            <a:r>
              <a:rPr lang="en-US" b="1" dirty="0"/>
              <a:t>Collapsing groups and artboards</a:t>
            </a:r>
          </a:p>
          <a:p>
            <a:r>
              <a:rPr lang="en-US" sz="1500" dirty="0"/>
              <a:t>Groups and artboards can have their contents expanded and collapsed. Click on the arrow at the right side to toggle the visibility of their contents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46</a:t>
            </a:fld>
            <a:endParaRPr lang="en-US" dirty="0"/>
          </a:p>
        </p:txBody>
      </p:sp>
      <p:pic>
        <p:nvPicPr>
          <p:cNvPr id="7" name="圖片 6" descr="一張含有 文字, 監視器 的圖片&#10;&#10;自動產生的描述">
            <a:extLst>
              <a:ext uri="{FF2B5EF4-FFF2-40B4-BE49-F238E27FC236}">
                <a16:creationId xmlns:a16="http://schemas.microsoft.com/office/drawing/2014/main" id="{E5F3CDEE-A557-4C1A-A732-9283B660E08C}"/>
              </a:ext>
            </a:extLst>
          </p:cNvPr>
          <p:cNvPicPr>
            <a:picLocks noChangeAspect="1"/>
          </p:cNvPicPr>
          <p:nvPr/>
        </p:nvPicPr>
        <p:blipFill>
          <a:blip r:embed="rId3"/>
          <a:stretch>
            <a:fillRect/>
          </a:stretch>
        </p:blipFill>
        <p:spPr>
          <a:xfrm>
            <a:off x="5731692" y="1471229"/>
            <a:ext cx="1884683" cy="3388659"/>
          </a:xfrm>
          <a:prstGeom prst="rect">
            <a:avLst/>
          </a:prstGeom>
        </p:spPr>
      </p:pic>
      <p:sp>
        <p:nvSpPr>
          <p:cNvPr id="9" name="文字方塊 8">
            <a:extLst>
              <a:ext uri="{FF2B5EF4-FFF2-40B4-BE49-F238E27FC236}">
                <a16:creationId xmlns:a16="http://schemas.microsoft.com/office/drawing/2014/main" id="{D6653887-7E9C-4448-B5F1-D13E869DA1A7}"/>
              </a:ext>
            </a:extLst>
          </p:cNvPr>
          <p:cNvSpPr txBox="1"/>
          <p:nvPr/>
        </p:nvSpPr>
        <p:spPr>
          <a:xfrm>
            <a:off x="4365094" y="485988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https://design.penpot.app/</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5124002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0" y="1365647"/>
            <a:ext cx="4539165" cy="3043329"/>
          </a:xfrm>
        </p:spPr>
        <p:txBody>
          <a:bodyPr>
            <a:noAutofit/>
          </a:bodyPr>
          <a:lstStyle/>
          <a:p>
            <a:pPr marL="0" indent="0">
              <a:buNone/>
            </a:pPr>
            <a:r>
              <a:rPr lang="en-US" b="1" dirty="0"/>
              <a:t>Duplicating layers</a:t>
            </a:r>
          </a:p>
          <a:p>
            <a:r>
              <a:rPr lang="en-US" sz="1300" dirty="0"/>
              <a:t>There are several ways to duplicate a layer:</a:t>
            </a:r>
          </a:p>
          <a:p>
            <a:endParaRPr lang="en-US" sz="1300" dirty="0"/>
          </a:p>
          <a:p>
            <a:r>
              <a:rPr lang="en-US" sz="1300" dirty="0"/>
              <a:t>You can press Ctrl/⌘ + D to duplicate a layer right over a selected layer.</a:t>
            </a:r>
          </a:p>
          <a:p>
            <a:r>
              <a:rPr lang="en-US" sz="1300" dirty="0"/>
              <a:t>If you press right click over a selected layer at the viewport or at the layers panel you can use the option at the layer menu.</a:t>
            </a:r>
          </a:p>
          <a:p>
            <a:r>
              <a:rPr lang="en-US" sz="1300" dirty="0"/>
              <a:t>You can also select a layer and drag while pressing Alt/⌥ so you can simultaneously duplicate and drag the new layer.</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47</a:t>
            </a:fld>
            <a:endParaRPr lang="en-US" dirty="0"/>
          </a:p>
        </p:txBody>
      </p:sp>
      <p:pic>
        <p:nvPicPr>
          <p:cNvPr id="6" name="圖片 5" descr="一張含有 文字, iPod 的圖片&#10;&#10;自動產生的描述">
            <a:extLst>
              <a:ext uri="{FF2B5EF4-FFF2-40B4-BE49-F238E27FC236}">
                <a16:creationId xmlns:a16="http://schemas.microsoft.com/office/drawing/2014/main" id="{7827D69C-3502-43FE-80D2-94BE8E11E485}"/>
              </a:ext>
            </a:extLst>
          </p:cNvPr>
          <p:cNvPicPr>
            <a:picLocks noChangeAspect="1"/>
          </p:cNvPicPr>
          <p:nvPr/>
        </p:nvPicPr>
        <p:blipFill>
          <a:blip r:embed="rId3"/>
          <a:stretch>
            <a:fillRect/>
          </a:stretch>
        </p:blipFill>
        <p:spPr>
          <a:xfrm>
            <a:off x="5139296" y="1628744"/>
            <a:ext cx="3647716" cy="2940874"/>
          </a:xfrm>
          <a:prstGeom prst="rect">
            <a:avLst/>
          </a:prstGeom>
        </p:spPr>
      </p:pic>
      <p:sp>
        <p:nvSpPr>
          <p:cNvPr id="7" name="文字方塊 6">
            <a:extLst>
              <a:ext uri="{FF2B5EF4-FFF2-40B4-BE49-F238E27FC236}">
                <a16:creationId xmlns:a16="http://schemas.microsoft.com/office/drawing/2014/main" id="{A02C85C1-B51F-4D3C-B162-254EA02F0F5D}"/>
              </a:ext>
            </a:extLst>
          </p:cNvPr>
          <p:cNvSpPr txBox="1"/>
          <p:nvPr/>
        </p:nvSpPr>
        <p:spPr>
          <a:xfrm>
            <a:off x="4776869" y="4604423"/>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https://design.penpot.app/</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1766263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B59722-EB90-4933-A6A8-C31B9B191F1F}"/>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zh-HK" altLang="en-US" dirty="0"/>
          </a:p>
        </p:txBody>
      </p:sp>
      <p:sp>
        <p:nvSpPr>
          <p:cNvPr id="4" name="文字版面配置區 3">
            <a:extLst>
              <a:ext uri="{FF2B5EF4-FFF2-40B4-BE49-F238E27FC236}">
                <a16:creationId xmlns:a16="http://schemas.microsoft.com/office/drawing/2014/main" id="{ADB95B42-4B45-4EEB-9340-33EF0DFAC0C7}"/>
              </a:ext>
            </a:extLst>
          </p:cNvPr>
          <p:cNvSpPr>
            <a:spLocks noGrp="1"/>
          </p:cNvSpPr>
          <p:nvPr>
            <p:ph type="body" sz="quarter" idx="15"/>
          </p:nvPr>
        </p:nvSpPr>
        <p:spPr>
          <a:xfrm>
            <a:off x="627671" y="1365647"/>
            <a:ext cx="3911420" cy="3465802"/>
          </a:xfrm>
        </p:spPr>
        <p:txBody>
          <a:bodyPr>
            <a:normAutofit/>
          </a:bodyPr>
          <a:lstStyle/>
          <a:p>
            <a:pPr marL="0" indent="0">
              <a:buNone/>
            </a:pPr>
            <a:r>
              <a:rPr lang="en-US" altLang="zh-HK" b="1" dirty="0"/>
              <a:t>Moving layers</a:t>
            </a:r>
          </a:p>
          <a:p>
            <a:r>
              <a:rPr lang="en-US" altLang="zh-HK" dirty="0"/>
              <a:t>To move one or more layers on the viewport you have to select them first and then click and drag the selection where you want to place them. You can also use the design panel to set a precise position relative to the viewport or the artboard.</a:t>
            </a:r>
          </a:p>
        </p:txBody>
      </p:sp>
      <p:sp>
        <p:nvSpPr>
          <p:cNvPr id="5" name="投影片編號版面配置區 4">
            <a:extLst>
              <a:ext uri="{FF2B5EF4-FFF2-40B4-BE49-F238E27FC236}">
                <a16:creationId xmlns:a16="http://schemas.microsoft.com/office/drawing/2014/main" id="{F1708252-969A-4081-9ADA-E83F5D1494C5}"/>
              </a:ext>
            </a:extLst>
          </p:cNvPr>
          <p:cNvSpPr>
            <a:spLocks noGrp="1"/>
          </p:cNvSpPr>
          <p:nvPr>
            <p:ph type="sldNum" sz="quarter" idx="18"/>
          </p:nvPr>
        </p:nvSpPr>
        <p:spPr/>
        <p:txBody>
          <a:bodyPr/>
          <a:lstStyle/>
          <a:p>
            <a:fld id="{48F63A3B-78C7-47BE-AE5E-E10140E04643}" type="slidenum">
              <a:rPr lang="en-US" smtClean="0"/>
              <a:pPr/>
              <a:t>48</a:t>
            </a:fld>
            <a:endParaRPr lang="en-US" dirty="0"/>
          </a:p>
        </p:txBody>
      </p:sp>
      <p:pic>
        <p:nvPicPr>
          <p:cNvPr id="6" name="圖片 5" descr="一張含有 文字, 螢幕擷取畫面, 監視器 的圖片&#10;&#10;自動產生的描述">
            <a:extLst>
              <a:ext uri="{FF2B5EF4-FFF2-40B4-BE49-F238E27FC236}">
                <a16:creationId xmlns:a16="http://schemas.microsoft.com/office/drawing/2014/main" id="{5A1026E5-AD55-45FE-BF10-DC0DA8BC0A2B}"/>
              </a:ext>
            </a:extLst>
          </p:cNvPr>
          <p:cNvPicPr>
            <a:picLocks noChangeAspect="1"/>
          </p:cNvPicPr>
          <p:nvPr/>
        </p:nvPicPr>
        <p:blipFill>
          <a:blip r:embed="rId2"/>
          <a:stretch>
            <a:fillRect/>
          </a:stretch>
        </p:blipFill>
        <p:spPr>
          <a:xfrm>
            <a:off x="4539091" y="1899141"/>
            <a:ext cx="4436347" cy="2239389"/>
          </a:xfrm>
          <a:prstGeom prst="rect">
            <a:avLst/>
          </a:prstGeom>
        </p:spPr>
      </p:pic>
      <p:sp>
        <p:nvSpPr>
          <p:cNvPr id="9" name="文字方塊 8">
            <a:extLst>
              <a:ext uri="{FF2B5EF4-FFF2-40B4-BE49-F238E27FC236}">
                <a16:creationId xmlns:a16="http://schemas.microsoft.com/office/drawing/2014/main" id="{DA345BDA-8F88-4A4B-A9D5-41462C5FDBD7}"/>
              </a:ext>
            </a:extLst>
          </p:cNvPr>
          <p:cNvSpPr txBox="1"/>
          <p:nvPr/>
        </p:nvSpPr>
        <p:spPr>
          <a:xfrm>
            <a:off x="4571021" y="4187426"/>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0171393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B59722-EB90-4933-A6A8-C31B9B191F1F}"/>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zh-HK" altLang="en-US" dirty="0"/>
          </a:p>
        </p:txBody>
      </p:sp>
      <p:sp>
        <p:nvSpPr>
          <p:cNvPr id="4" name="文字版面配置區 3">
            <a:extLst>
              <a:ext uri="{FF2B5EF4-FFF2-40B4-BE49-F238E27FC236}">
                <a16:creationId xmlns:a16="http://schemas.microsoft.com/office/drawing/2014/main" id="{ADB95B42-4B45-4EEB-9340-33EF0DFAC0C7}"/>
              </a:ext>
            </a:extLst>
          </p:cNvPr>
          <p:cNvSpPr>
            <a:spLocks noGrp="1"/>
          </p:cNvSpPr>
          <p:nvPr>
            <p:ph type="body" sz="quarter" idx="15"/>
          </p:nvPr>
        </p:nvSpPr>
        <p:spPr>
          <a:xfrm>
            <a:off x="627671" y="1365647"/>
            <a:ext cx="3700700" cy="3465802"/>
          </a:xfrm>
        </p:spPr>
        <p:txBody>
          <a:bodyPr>
            <a:normAutofit/>
          </a:bodyPr>
          <a:lstStyle/>
          <a:p>
            <a:pPr marL="0" indent="0">
              <a:buNone/>
            </a:pPr>
            <a:r>
              <a:rPr lang="en-US" altLang="zh-HK" b="1" dirty="0"/>
              <a:t>Resizing layers</a:t>
            </a:r>
          </a:p>
          <a:p>
            <a:r>
              <a:rPr lang="en-US" altLang="zh-HK" dirty="0"/>
              <a:t>To resize a selected layer you can use the handles at the edges of the selection box. Make sure the cursor is in resizing mode. If you hold Shift/⇧ while resizing the object will preserve its current proportions. You can also use the design panel where you can link width and height.</a:t>
            </a:r>
          </a:p>
        </p:txBody>
      </p:sp>
      <p:sp>
        <p:nvSpPr>
          <p:cNvPr id="5" name="投影片編號版面配置區 4">
            <a:extLst>
              <a:ext uri="{FF2B5EF4-FFF2-40B4-BE49-F238E27FC236}">
                <a16:creationId xmlns:a16="http://schemas.microsoft.com/office/drawing/2014/main" id="{F1708252-969A-4081-9ADA-E83F5D1494C5}"/>
              </a:ext>
            </a:extLst>
          </p:cNvPr>
          <p:cNvSpPr>
            <a:spLocks noGrp="1"/>
          </p:cNvSpPr>
          <p:nvPr>
            <p:ph type="sldNum" sz="quarter" idx="18"/>
          </p:nvPr>
        </p:nvSpPr>
        <p:spPr/>
        <p:txBody>
          <a:bodyPr/>
          <a:lstStyle/>
          <a:p>
            <a:fld id="{48F63A3B-78C7-47BE-AE5E-E10140E04643}" type="slidenum">
              <a:rPr lang="en-US" smtClean="0"/>
              <a:pPr/>
              <a:t>49</a:t>
            </a:fld>
            <a:endParaRPr lang="en-US" dirty="0"/>
          </a:p>
        </p:txBody>
      </p:sp>
      <p:pic>
        <p:nvPicPr>
          <p:cNvPr id="6" name="圖片 5">
            <a:extLst>
              <a:ext uri="{FF2B5EF4-FFF2-40B4-BE49-F238E27FC236}">
                <a16:creationId xmlns:a16="http://schemas.microsoft.com/office/drawing/2014/main" id="{D4242B98-C834-41E8-9AFB-038C3E90C6E3}"/>
              </a:ext>
            </a:extLst>
          </p:cNvPr>
          <p:cNvPicPr>
            <a:picLocks noChangeAspect="1"/>
          </p:cNvPicPr>
          <p:nvPr/>
        </p:nvPicPr>
        <p:blipFill>
          <a:blip r:embed="rId3"/>
          <a:stretch>
            <a:fillRect/>
          </a:stretch>
        </p:blipFill>
        <p:spPr>
          <a:xfrm>
            <a:off x="4465506" y="1646578"/>
            <a:ext cx="2284640" cy="2724216"/>
          </a:xfrm>
          <a:prstGeom prst="rect">
            <a:avLst/>
          </a:prstGeom>
        </p:spPr>
      </p:pic>
      <p:pic>
        <p:nvPicPr>
          <p:cNvPr id="8" name="圖片 7">
            <a:extLst>
              <a:ext uri="{FF2B5EF4-FFF2-40B4-BE49-F238E27FC236}">
                <a16:creationId xmlns:a16="http://schemas.microsoft.com/office/drawing/2014/main" id="{4A2C6918-9B90-4DB8-B79E-89B940730E9A}"/>
              </a:ext>
            </a:extLst>
          </p:cNvPr>
          <p:cNvPicPr>
            <a:picLocks noChangeAspect="1"/>
          </p:cNvPicPr>
          <p:nvPr/>
        </p:nvPicPr>
        <p:blipFill>
          <a:blip r:embed="rId4"/>
          <a:stretch>
            <a:fillRect/>
          </a:stretch>
        </p:blipFill>
        <p:spPr>
          <a:xfrm>
            <a:off x="6680914" y="1646578"/>
            <a:ext cx="2070871" cy="2724216"/>
          </a:xfrm>
          <a:prstGeom prst="rect">
            <a:avLst/>
          </a:prstGeom>
        </p:spPr>
      </p:pic>
      <p:sp>
        <p:nvSpPr>
          <p:cNvPr id="7" name="文字方塊 6">
            <a:extLst>
              <a:ext uri="{FF2B5EF4-FFF2-40B4-BE49-F238E27FC236}">
                <a16:creationId xmlns:a16="http://schemas.microsoft.com/office/drawing/2014/main" id="{8FB58793-E61E-4E6A-B565-71E1912E1931}"/>
              </a:ext>
            </a:extLst>
          </p:cNvPr>
          <p:cNvSpPr txBox="1"/>
          <p:nvPr/>
        </p:nvSpPr>
        <p:spPr>
          <a:xfrm>
            <a:off x="4526122" y="4373732"/>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6258544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08BC211-DBA3-4375-A7F9-1C06939677E4}"/>
              </a:ext>
            </a:extLst>
          </p:cNvPr>
          <p:cNvSpPr>
            <a:spLocks noGrp="1"/>
          </p:cNvSpPr>
          <p:nvPr>
            <p:ph type="title"/>
          </p:nvPr>
        </p:nvSpPr>
        <p:spPr/>
        <p:txBody>
          <a:bodyPr/>
          <a:lstStyle/>
          <a:p>
            <a:r>
              <a:rPr lang="en-US" altLang="zh-HK" dirty="0"/>
              <a:t>2.1 How To Start To Use </a:t>
            </a:r>
            <a:r>
              <a:rPr lang="en-US" altLang="zh-HK" dirty="0" err="1"/>
              <a:t>Penpot</a:t>
            </a:r>
            <a:r>
              <a:rPr lang="en-US" altLang="zh-HK" dirty="0"/>
              <a:t> </a:t>
            </a:r>
            <a:endParaRPr lang="zh-HK" altLang="en-US" dirty="0"/>
          </a:p>
        </p:txBody>
      </p:sp>
      <p:sp>
        <p:nvSpPr>
          <p:cNvPr id="4" name="文字版面配置區 3">
            <a:extLst>
              <a:ext uri="{FF2B5EF4-FFF2-40B4-BE49-F238E27FC236}">
                <a16:creationId xmlns:a16="http://schemas.microsoft.com/office/drawing/2014/main" id="{DA9FDB7B-07D7-456D-8CF4-F5B9C3D1338D}"/>
              </a:ext>
            </a:extLst>
          </p:cNvPr>
          <p:cNvSpPr>
            <a:spLocks noGrp="1"/>
          </p:cNvSpPr>
          <p:nvPr>
            <p:ph type="body" sz="quarter" idx="15"/>
          </p:nvPr>
        </p:nvSpPr>
        <p:spPr>
          <a:xfrm>
            <a:off x="627670" y="1365647"/>
            <a:ext cx="3593124" cy="3329750"/>
          </a:xfrm>
        </p:spPr>
        <p:txBody>
          <a:bodyPr>
            <a:normAutofit/>
          </a:bodyPr>
          <a:lstStyle/>
          <a:p>
            <a:r>
              <a:rPr lang="en-US" altLang="zh-HK" sz="2000" dirty="0"/>
              <a:t>How</a:t>
            </a:r>
            <a:r>
              <a:rPr lang="zh-TW" altLang="en-US" sz="2000" dirty="0"/>
              <a:t> </a:t>
            </a:r>
            <a:r>
              <a:rPr lang="en-US" altLang="zh-TW" sz="2000" dirty="0"/>
              <a:t>many</a:t>
            </a:r>
            <a:r>
              <a:rPr lang="zh-TW" altLang="en-US" sz="2000" dirty="0"/>
              <a:t> </a:t>
            </a:r>
            <a:r>
              <a:rPr lang="en-US" altLang="zh-TW" sz="2000" dirty="0"/>
              <a:t>UI/UX</a:t>
            </a:r>
            <a:r>
              <a:rPr lang="zh-TW" altLang="en-US" sz="2000" dirty="0"/>
              <a:t> </a:t>
            </a:r>
            <a:r>
              <a:rPr lang="en-US" altLang="zh-TW" sz="2000" dirty="0"/>
              <a:t>Design</a:t>
            </a:r>
            <a:r>
              <a:rPr lang="zh-TW" altLang="en-US" sz="2000" dirty="0"/>
              <a:t> </a:t>
            </a:r>
            <a:r>
              <a:rPr lang="en-US" altLang="zh-TW" sz="2000" dirty="0"/>
              <a:t>tools</a:t>
            </a:r>
            <a:r>
              <a:rPr lang="zh-TW" altLang="en-US" sz="2000" dirty="0"/>
              <a:t> </a:t>
            </a:r>
            <a:r>
              <a:rPr lang="en-US" altLang="zh-TW" sz="2000" dirty="0"/>
              <a:t>do you</a:t>
            </a:r>
            <a:r>
              <a:rPr lang="zh-TW" altLang="en-US" sz="2000" dirty="0"/>
              <a:t> </a:t>
            </a:r>
            <a:r>
              <a:rPr lang="en-US" altLang="zh-TW" sz="2000" dirty="0"/>
              <a:t>know</a:t>
            </a:r>
            <a:r>
              <a:rPr lang="zh-TW" altLang="en-US" sz="2000" dirty="0"/>
              <a:t> </a:t>
            </a:r>
            <a:r>
              <a:rPr lang="en-US" altLang="zh-TW" sz="2000" dirty="0"/>
              <a:t>about</a:t>
            </a:r>
            <a:r>
              <a:rPr lang="zh-TW" altLang="en-US" sz="2000" dirty="0"/>
              <a:t> </a:t>
            </a:r>
            <a:r>
              <a:rPr lang="en-US" altLang="zh-TW" sz="2000" dirty="0"/>
              <a:t>it?</a:t>
            </a:r>
          </a:p>
        </p:txBody>
      </p:sp>
      <p:sp>
        <p:nvSpPr>
          <p:cNvPr id="5" name="投影片編號版面配置區 4">
            <a:extLst>
              <a:ext uri="{FF2B5EF4-FFF2-40B4-BE49-F238E27FC236}">
                <a16:creationId xmlns:a16="http://schemas.microsoft.com/office/drawing/2014/main" id="{BA1A49DE-FDB2-45C1-A104-9AF2B4020AA8}"/>
              </a:ext>
            </a:extLst>
          </p:cNvPr>
          <p:cNvSpPr>
            <a:spLocks noGrp="1"/>
          </p:cNvSpPr>
          <p:nvPr>
            <p:ph type="sldNum" sz="quarter" idx="18"/>
          </p:nvPr>
        </p:nvSpPr>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9332413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B59722-EB90-4933-A6A8-C31B9B191F1F}"/>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zh-HK" altLang="en-US" dirty="0"/>
          </a:p>
        </p:txBody>
      </p:sp>
      <p:sp>
        <p:nvSpPr>
          <p:cNvPr id="4" name="文字版面配置區 3">
            <a:extLst>
              <a:ext uri="{FF2B5EF4-FFF2-40B4-BE49-F238E27FC236}">
                <a16:creationId xmlns:a16="http://schemas.microsoft.com/office/drawing/2014/main" id="{ADB95B42-4B45-4EEB-9340-33EF0DFAC0C7}"/>
              </a:ext>
            </a:extLst>
          </p:cNvPr>
          <p:cNvSpPr>
            <a:spLocks noGrp="1"/>
          </p:cNvSpPr>
          <p:nvPr>
            <p:ph type="body" sz="quarter" idx="15"/>
          </p:nvPr>
        </p:nvSpPr>
        <p:spPr>
          <a:xfrm>
            <a:off x="627671" y="1365647"/>
            <a:ext cx="3700700" cy="3465802"/>
          </a:xfrm>
        </p:spPr>
        <p:txBody>
          <a:bodyPr>
            <a:normAutofit/>
          </a:bodyPr>
          <a:lstStyle/>
          <a:p>
            <a:pPr marL="0" indent="0">
              <a:buNone/>
            </a:pPr>
            <a:r>
              <a:rPr lang="en-US" altLang="zh-HK" b="1" dirty="0"/>
              <a:t>Rotating layers</a:t>
            </a:r>
          </a:p>
          <a:p>
            <a:r>
              <a:rPr lang="en-US" altLang="zh-HK" dirty="0"/>
              <a:t>To rotate selected layers you can use the handlers at the edges of the selection box. Make sure the cursor is in rotation mode. If you hold Ctrl/⌘ while rotation the angle will change in 45 degree increments. You can also find this option at the design panel.</a:t>
            </a:r>
          </a:p>
        </p:txBody>
      </p:sp>
      <p:sp>
        <p:nvSpPr>
          <p:cNvPr id="5" name="投影片編號版面配置區 4">
            <a:extLst>
              <a:ext uri="{FF2B5EF4-FFF2-40B4-BE49-F238E27FC236}">
                <a16:creationId xmlns:a16="http://schemas.microsoft.com/office/drawing/2014/main" id="{F1708252-969A-4081-9ADA-E83F5D1494C5}"/>
              </a:ext>
            </a:extLst>
          </p:cNvPr>
          <p:cNvSpPr>
            <a:spLocks noGrp="1"/>
          </p:cNvSpPr>
          <p:nvPr>
            <p:ph type="sldNum" sz="quarter" idx="18"/>
          </p:nvPr>
        </p:nvSpPr>
        <p:spPr/>
        <p:txBody>
          <a:bodyPr/>
          <a:lstStyle/>
          <a:p>
            <a:fld id="{48F63A3B-78C7-47BE-AE5E-E10140E04643}" type="slidenum">
              <a:rPr lang="en-US" smtClean="0"/>
              <a:pPr/>
              <a:t>50</a:t>
            </a:fld>
            <a:endParaRPr lang="en-US" dirty="0"/>
          </a:p>
        </p:txBody>
      </p:sp>
      <p:pic>
        <p:nvPicPr>
          <p:cNvPr id="7" name="圖片 6">
            <a:extLst>
              <a:ext uri="{FF2B5EF4-FFF2-40B4-BE49-F238E27FC236}">
                <a16:creationId xmlns:a16="http://schemas.microsoft.com/office/drawing/2014/main" id="{25A26190-E1D2-4124-989B-05B7FD17588C}"/>
              </a:ext>
            </a:extLst>
          </p:cNvPr>
          <p:cNvPicPr>
            <a:picLocks noChangeAspect="1"/>
          </p:cNvPicPr>
          <p:nvPr/>
        </p:nvPicPr>
        <p:blipFill>
          <a:blip r:embed="rId3"/>
          <a:stretch>
            <a:fillRect/>
          </a:stretch>
        </p:blipFill>
        <p:spPr>
          <a:xfrm>
            <a:off x="4571021" y="1623140"/>
            <a:ext cx="1909165" cy="2717888"/>
          </a:xfrm>
          <a:prstGeom prst="rect">
            <a:avLst/>
          </a:prstGeom>
        </p:spPr>
      </p:pic>
      <p:pic>
        <p:nvPicPr>
          <p:cNvPr id="10" name="圖片 9">
            <a:extLst>
              <a:ext uri="{FF2B5EF4-FFF2-40B4-BE49-F238E27FC236}">
                <a16:creationId xmlns:a16="http://schemas.microsoft.com/office/drawing/2014/main" id="{4787F567-6A31-47F0-884A-7B66FE42BB7F}"/>
              </a:ext>
            </a:extLst>
          </p:cNvPr>
          <p:cNvPicPr>
            <a:picLocks noChangeAspect="1"/>
          </p:cNvPicPr>
          <p:nvPr/>
        </p:nvPicPr>
        <p:blipFill>
          <a:blip r:embed="rId4"/>
          <a:stretch>
            <a:fillRect/>
          </a:stretch>
        </p:blipFill>
        <p:spPr>
          <a:xfrm>
            <a:off x="6774465" y="1590906"/>
            <a:ext cx="1784983" cy="2773362"/>
          </a:xfrm>
          <a:prstGeom prst="rect">
            <a:avLst/>
          </a:prstGeom>
        </p:spPr>
      </p:pic>
      <p:sp>
        <p:nvSpPr>
          <p:cNvPr id="12" name="箭號: 弧形上彎 11">
            <a:extLst>
              <a:ext uri="{FF2B5EF4-FFF2-40B4-BE49-F238E27FC236}">
                <a16:creationId xmlns:a16="http://schemas.microsoft.com/office/drawing/2014/main" id="{200DC0CF-3AAC-4FDC-A977-80A3AA7969F4}"/>
              </a:ext>
            </a:extLst>
          </p:cNvPr>
          <p:cNvSpPr/>
          <p:nvPr/>
        </p:nvSpPr>
        <p:spPr>
          <a:xfrm>
            <a:off x="6304596" y="3673420"/>
            <a:ext cx="645459" cy="332221"/>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8" name="文字方塊 7">
            <a:extLst>
              <a:ext uri="{FF2B5EF4-FFF2-40B4-BE49-F238E27FC236}">
                <a16:creationId xmlns:a16="http://schemas.microsoft.com/office/drawing/2014/main" id="{C4D56079-BAB7-46A9-90C1-81A500F9D36D}"/>
              </a:ext>
            </a:extLst>
          </p:cNvPr>
          <p:cNvSpPr txBox="1"/>
          <p:nvPr/>
        </p:nvSpPr>
        <p:spPr>
          <a:xfrm>
            <a:off x="4465526" y="4392719"/>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5372771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B59722-EB90-4933-A6A8-C31B9B191F1F}"/>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zh-HK" altLang="en-US" dirty="0"/>
          </a:p>
        </p:txBody>
      </p:sp>
      <p:sp>
        <p:nvSpPr>
          <p:cNvPr id="4" name="文字版面配置區 3">
            <a:extLst>
              <a:ext uri="{FF2B5EF4-FFF2-40B4-BE49-F238E27FC236}">
                <a16:creationId xmlns:a16="http://schemas.microsoft.com/office/drawing/2014/main" id="{ADB95B42-4B45-4EEB-9340-33EF0DFAC0C7}"/>
              </a:ext>
            </a:extLst>
          </p:cNvPr>
          <p:cNvSpPr>
            <a:spLocks noGrp="1"/>
          </p:cNvSpPr>
          <p:nvPr>
            <p:ph type="body" sz="quarter" idx="15"/>
          </p:nvPr>
        </p:nvSpPr>
        <p:spPr>
          <a:xfrm>
            <a:off x="627671" y="1365647"/>
            <a:ext cx="3700700" cy="3465802"/>
          </a:xfrm>
        </p:spPr>
        <p:txBody>
          <a:bodyPr>
            <a:normAutofit/>
          </a:bodyPr>
          <a:lstStyle/>
          <a:p>
            <a:pPr marL="0" indent="0">
              <a:buNone/>
            </a:pPr>
            <a:r>
              <a:rPr lang="en-US" altLang="zh-HK" b="1" dirty="0"/>
              <a:t>Flipping layers</a:t>
            </a:r>
          </a:p>
          <a:p>
            <a:r>
              <a:rPr lang="en-US" altLang="zh-HK" dirty="0"/>
              <a:t>Right click the mouse.</a:t>
            </a:r>
          </a:p>
          <a:p>
            <a:r>
              <a:rPr lang="en-US" altLang="zh-HK" dirty="0"/>
              <a:t>To flip a layer horizontally press Shift/⇧ + H. To flip a layer vertically press Shift/⇧ + V. You can also find these actions at the layers menu.</a:t>
            </a:r>
          </a:p>
        </p:txBody>
      </p:sp>
      <p:sp>
        <p:nvSpPr>
          <p:cNvPr id="5" name="投影片編號版面配置區 4">
            <a:extLst>
              <a:ext uri="{FF2B5EF4-FFF2-40B4-BE49-F238E27FC236}">
                <a16:creationId xmlns:a16="http://schemas.microsoft.com/office/drawing/2014/main" id="{F1708252-969A-4081-9ADA-E83F5D1494C5}"/>
              </a:ext>
            </a:extLst>
          </p:cNvPr>
          <p:cNvSpPr>
            <a:spLocks noGrp="1"/>
          </p:cNvSpPr>
          <p:nvPr>
            <p:ph type="sldNum" sz="quarter" idx="18"/>
          </p:nvPr>
        </p:nvSpPr>
        <p:spPr/>
        <p:txBody>
          <a:bodyPr/>
          <a:lstStyle/>
          <a:p>
            <a:fld id="{48F63A3B-78C7-47BE-AE5E-E10140E04643}" type="slidenum">
              <a:rPr lang="en-US" smtClean="0"/>
              <a:pPr/>
              <a:t>51</a:t>
            </a:fld>
            <a:endParaRPr lang="en-US" dirty="0"/>
          </a:p>
        </p:txBody>
      </p:sp>
      <p:pic>
        <p:nvPicPr>
          <p:cNvPr id="6" name="圖片 5">
            <a:extLst>
              <a:ext uri="{FF2B5EF4-FFF2-40B4-BE49-F238E27FC236}">
                <a16:creationId xmlns:a16="http://schemas.microsoft.com/office/drawing/2014/main" id="{1CDF75F2-D6B4-482C-97C4-671761798A65}"/>
              </a:ext>
            </a:extLst>
          </p:cNvPr>
          <p:cNvPicPr>
            <a:picLocks noChangeAspect="1"/>
          </p:cNvPicPr>
          <p:nvPr/>
        </p:nvPicPr>
        <p:blipFill>
          <a:blip r:embed="rId3"/>
          <a:stretch>
            <a:fillRect/>
          </a:stretch>
        </p:blipFill>
        <p:spPr>
          <a:xfrm>
            <a:off x="4442194" y="1517291"/>
            <a:ext cx="1775091" cy="2462037"/>
          </a:xfrm>
          <a:prstGeom prst="rect">
            <a:avLst/>
          </a:prstGeom>
          <a:noFill/>
        </p:spPr>
      </p:pic>
      <p:sp>
        <p:nvSpPr>
          <p:cNvPr id="8" name="橢圓 7">
            <a:extLst>
              <a:ext uri="{FF2B5EF4-FFF2-40B4-BE49-F238E27FC236}">
                <a16:creationId xmlns:a16="http://schemas.microsoft.com/office/drawing/2014/main" id="{B002ECF1-9E12-4269-ABA3-E598BE549353}"/>
              </a:ext>
            </a:extLst>
          </p:cNvPr>
          <p:cNvSpPr/>
          <p:nvPr/>
        </p:nvSpPr>
        <p:spPr>
          <a:xfrm>
            <a:off x="4945355" y="2640739"/>
            <a:ext cx="990336" cy="3835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1" name="圖片 10" descr="一張含有 文字, 黃色, 日落 的圖片&#10;&#10;自動產生的描述">
            <a:extLst>
              <a:ext uri="{FF2B5EF4-FFF2-40B4-BE49-F238E27FC236}">
                <a16:creationId xmlns:a16="http://schemas.microsoft.com/office/drawing/2014/main" id="{0B76BEE9-C928-41D1-8418-01149ECB09BB}"/>
              </a:ext>
            </a:extLst>
          </p:cNvPr>
          <p:cNvPicPr>
            <a:picLocks noChangeAspect="1"/>
          </p:cNvPicPr>
          <p:nvPr/>
        </p:nvPicPr>
        <p:blipFill>
          <a:blip r:embed="rId4"/>
          <a:stretch>
            <a:fillRect/>
          </a:stretch>
        </p:blipFill>
        <p:spPr>
          <a:xfrm>
            <a:off x="6337459" y="1517291"/>
            <a:ext cx="1928309" cy="1544335"/>
          </a:xfrm>
          <a:prstGeom prst="rect">
            <a:avLst/>
          </a:prstGeom>
        </p:spPr>
      </p:pic>
      <p:pic>
        <p:nvPicPr>
          <p:cNvPr id="14" name="圖片 13" descr="一張含有 文字, 監視器, 日落, 觀看 的圖片&#10;&#10;自動產生的描述">
            <a:extLst>
              <a:ext uri="{FF2B5EF4-FFF2-40B4-BE49-F238E27FC236}">
                <a16:creationId xmlns:a16="http://schemas.microsoft.com/office/drawing/2014/main" id="{D92551EF-1DC5-4F00-BC6C-083BC755CE78}"/>
              </a:ext>
            </a:extLst>
          </p:cNvPr>
          <p:cNvPicPr>
            <a:picLocks noChangeAspect="1"/>
          </p:cNvPicPr>
          <p:nvPr/>
        </p:nvPicPr>
        <p:blipFill>
          <a:blip r:embed="rId5"/>
          <a:stretch>
            <a:fillRect/>
          </a:stretch>
        </p:blipFill>
        <p:spPr>
          <a:xfrm>
            <a:off x="6358026" y="3161423"/>
            <a:ext cx="1913175" cy="1408195"/>
          </a:xfrm>
          <a:prstGeom prst="rect">
            <a:avLst/>
          </a:prstGeom>
        </p:spPr>
      </p:pic>
      <p:sp>
        <p:nvSpPr>
          <p:cNvPr id="9" name="文字方塊 8">
            <a:extLst>
              <a:ext uri="{FF2B5EF4-FFF2-40B4-BE49-F238E27FC236}">
                <a16:creationId xmlns:a16="http://schemas.microsoft.com/office/drawing/2014/main" id="{0367F8E6-7F00-4163-A0F0-923B5ABD0907}"/>
              </a:ext>
            </a:extLst>
          </p:cNvPr>
          <p:cNvSpPr txBox="1"/>
          <p:nvPr/>
        </p:nvSpPr>
        <p:spPr>
          <a:xfrm>
            <a:off x="4355868" y="4564726"/>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2164680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302034" cy="3043329"/>
          </a:xfrm>
        </p:spPr>
        <p:txBody>
          <a:bodyPr>
            <a:noAutofit/>
          </a:bodyPr>
          <a:lstStyle/>
          <a:p>
            <a:pPr marL="0" indent="0">
              <a:buNone/>
            </a:pPr>
            <a:r>
              <a:rPr lang="en-US" b="1" dirty="0"/>
              <a:t>Layers panel</a:t>
            </a:r>
          </a:p>
          <a:p>
            <a:r>
              <a:rPr lang="en-US" dirty="0"/>
              <a:t>At the layers panel you can see all the layers of a file page. Drag the layers to arrange them to different positions.</a:t>
            </a:r>
          </a:p>
          <a:p>
            <a:r>
              <a:rPr lang="en-US" dirty="0"/>
              <a:t>Layers are displayed from the bottom to the top of the layer stack, with layers above on the stack being shown on top in the image.</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52</a:t>
            </a:fld>
            <a:endParaRPr lang="en-US" dirty="0"/>
          </a:p>
        </p:txBody>
      </p:sp>
      <p:pic>
        <p:nvPicPr>
          <p:cNvPr id="9" name="圖片版面配置區 8" descr="一張含有 文字, 電子用品 的圖片&#10;&#10;自動產生的描述">
            <a:extLst>
              <a:ext uri="{FF2B5EF4-FFF2-40B4-BE49-F238E27FC236}">
                <a16:creationId xmlns:a16="http://schemas.microsoft.com/office/drawing/2014/main" id="{17E47672-6405-45B4-B30D-616B95C0B30B}"/>
              </a:ext>
            </a:extLst>
          </p:cNvPr>
          <p:cNvPicPr>
            <a:picLocks noGrp="1" noChangeAspect="1"/>
          </p:cNvPicPr>
          <p:nvPr>
            <p:ph type="pic" sz="quarter" idx="14"/>
          </p:nvPr>
        </p:nvPicPr>
        <p:blipFill rotWithShape="1">
          <a:blip r:embed="rId2"/>
          <a:srcRect l="1128" r="556"/>
          <a:stretch/>
        </p:blipFill>
        <p:spPr>
          <a:xfrm>
            <a:off x="4049936" y="2062585"/>
            <a:ext cx="4697831" cy="1689736"/>
          </a:xfrm>
        </p:spPr>
      </p:pic>
      <p:sp>
        <p:nvSpPr>
          <p:cNvPr id="6" name="文字方塊 5">
            <a:extLst>
              <a:ext uri="{FF2B5EF4-FFF2-40B4-BE49-F238E27FC236}">
                <a16:creationId xmlns:a16="http://schemas.microsoft.com/office/drawing/2014/main" id="{053E125E-1B36-4C05-8020-B15DF8131B32}"/>
              </a:ext>
            </a:extLst>
          </p:cNvPr>
          <p:cNvSpPr txBox="1"/>
          <p:nvPr/>
        </p:nvSpPr>
        <p:spPr>
          <a:xfrm>
            <a:off x="4188175" y="38393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6908563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302034" cy="3043329"/>
          </a:xfrm>
        </p:spPr>
        <p:txBody>
          <a:bodyPr>
            <a:noAutofit/>
          </a:bodyPr>
          <a:lstStyle/>
          <a:p>
            <a:pPr marL="0" indent="0">
              <a:buNone/>
            </a:pPr>
            <a:r>
              <a:rPr lang="en-US" b="1" dirty="0"/>
              <a:t>Hide and lock layers</a:t>
            </a:r>
          </a:p>
          <a:p>
            <a:r>
              <a:rPr lang="en-US" dirty="0"/>
              <a:t>Click on the eye icon to change the visibility of a layer. Click on the lock icon to lock or unlock a layer. A locked layer can not be modified.</a:t>
            </a:r>
          </a:p>
          <a:p>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53</a:t>
            </a:fld>
            <a:endParaRPr lang="en-US" dirty="0"/>
          </a:p>
        </p:txBody>
      </p:sp>
      <p:pic>
        <p:nvPicPr>
          <p:cNvPr id="8" name="圖片版面配置區 7" descr="一張含有 文字, 電子用品 的圖片&#10;&#10;自動產生的描述">
            <a:extLst>
              <a:ext uri="{FF2B5EF4-FFF2-40B4-BE49-F238E27FC236}">
                <a16:creationId xmlns:a16="http://schemas.microsoft.com/office/drawing/2014/main" id="{19756EBB-9F6B-4A9E-89FB-7CD5220EB33B}"/>
              </a:ext>
            </a:extLst>
          </p:cNvPr>
          <p:cNvPicPr>
            <a:picLocks noGrp="1" noChangeAspect="1"/>
          </p:cNvPicPr>
          <p:nvPr>
            <p:ph type="pic" sz="quarter" idx="14"/>
          </p:nvPr>
        </p:nvPicPr>
        <p:blipFill rotWithShape="1">
          <a:blip r:embed="rId2"/>
          <a:srcRect l="307" t="2566" r="173" b="1616"/>
          <a:stretch/>
        </p:blipFill>
        <p:spPr>
          <a:xfrm>
            <a:off x="4014911" y="2126216"/>
            <a:ext cx="4878744" cy="1661108"/>
          </a:xfrm>
        </p:spPr>
      </p:pic>
      <p:sp>
        <p:nvSpPr>
          <p:cNvPr id="6" name="文字方塊 5">
            <a:extLst>
              <a:ext uri="{FF2B5EF4-FFF2-40B4-BE49-F238E27FC236}">
                <a16:creationId xmlns:a16="http://schemas.microsoft.com/office/drawing/2014/main" id="{2DB1A677-DE87-4538-BCEA-637DCA2D3D27}"/>
              </a:ext>
            </a:extLst>
          </p:cNvPr>
          <p:cNvSpPr txBox="1"/>
          <p:nvPr/>
        </p:nvSpPr>
        <p:spPr>
          <a:xfrm>
            <a:off x="4185011" y="379508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4604010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90542" cy="3043329"/>
          </a:xfrm>
        </p:spPr>
        <p:txBody>
          <a:bodyPr>
            <a:noAutofit/>
          </a:bodyPr>
          <a:lstStyle/>
          <a:p>
            <a:pPr marL="0" indent="0">
              <a:buNone/>
            </a:pPr>
            <a:r>
              <a:rPr lang="en-US" b="1" dirty="0"/>
              <a:t>Selecting layers</a:t>
            </a:r>
          </a:p>
          <a:p>
            <a:r>
              <a:rPr lang="en-US" sz="1300" dirty="0"/>
              <a:t>The simplest way to select a layer is to click on it. Make sure that you have the “move” pointer selected at the toolbar.</a:t>
            </a:r>
          </a:p>
          <a:p>
            <a:endParaRPr lang="en-US" sz="1300" dirty="0"/>
          </a:p>
          <a:p>
            <a:r>
              <a:rPr lang="en-US" sz="1300" dirty="0"/>
              <a:t>To select multiple layers you can click and drag around the layers you want to select. You can also click more than one layer while pressing Shift/⇧. If you hold Shift/⇧ and click you can deselect layers individually.</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54</a:t>
            </a:fld>
            <a:endParaRPr lang="en-US" dirty="0"/>
          </a:p>
        </p:txBody>
      </p:sp>
      <p:pic>
        <p:nvPicPr>
          <p:cNvPr id="7" name="圖片 6">
            <a:extLst>
              <a:ext uri="{FF2B5EF4-FFF2-40B4-BE49-F238E27FC236}">
                <a16:creationId xmlns:a16="http://schemas.microsoft.com/office/drawing/2014/main" id="{7A82EAC3-1C45-4F5E-A1B0-0AA85E23ECDA}"/>
              </a:ext>
            </a:extLst>
          </p:cNvPr>
          <p:cNvPicPr>
            <a:picLocks noChangeAspect="1"/>
          </p:cNvPicPr>
          <p:nvPr/>
        </p:nvPicPr>
        <p:blipFill>
          <a:blip r:embed="rId2"/>
          <a:stretch>
            <a:fillRect/>
          </a:stretch>
        </p:blipFill>
        <p:spPr>
          <a:xfrm>
            <a:off x="4625789" y="1813623"/>
            <a:ext cx="4173098" cy="2334399"/>
          </a:xfrm>
          <a:prstGeom prst="rect">
            <a:avLst/>
          </a:prstGeom>
        </p:spPr>
      </p:pic>
      <p:sp>
        <p:nvSpPr>
          <p:cNvPr id="6" name="文字方塊 5">
            <a:extLst>
              <a:ext uri="{FF2B5EF4-FFF2-40B4-BE49-F238E27FC236}">
                <a16:creationId xmlns:a16="http://schemas.microsoft.com/office/drawing/2014/main" id="{73A231FF-A7D9-413D-B4DB-50EBE61E249E}"/>
              </a:ext>
            </a:extLst>
          </p:cNvPr>
          <p:cNvSpPr txBox="1"/>
          <p:nvPr/>
        </p:nvSpPr>
        <p:spPr>
          <a:xfrm>
            <a:off x="4571021" y="4187426"/>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5237773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90542" cy="3595527"/>
          </a:xfrm>
        </p:spPr>
        <p:txBody>
          <a:bodyPr>
            <a:noAutofit/>
          </a:bodyPr>
          <a:lstStyle/>
          <a:p>
            <a:pPr marL="0" indent="0">
              <a:buNone/>
            </a:pPr>
            <a:r>
              <a:rPr lang="en-US" b="1" dirty="0"/>
              <a:t>Selecting layers at the layers panel</a:t>
            </a:r>
          </a:p>
          <a:p>
            <a:r>
              <a:rPr lang="en-US" sz="1300" dirty="0"/>
              <a:t>Click a layer to do a single selection.</a:t>
            </a:r>
          </a:p>
          <a:p>
            <a:r>
              <a:rPr lang="en-US" sz="1300" dirty="0"/>
              <a:t>Press Ctrl/⌘ while clicking two or more layers to do a multiple selection.</a:t>
            </a:r>
          </a:p>
          <a:p>
            <a:r>
              <a:rPr lang="en-US" sz="1300" dirty="0"/>
              <a:t>If you press Shift/⇧ while selecting two or more layers all the layers within the selection area will be selected.</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55</a:t>
            </a:fld>
            <a:endParaRPr lang="en-US" dirty="0"/>
          </a:p>
        </p:txBody>
      </p:sp>
      <p:pic>
        <p:nvPicPr>
          <p:cNvPr id="6" name="圖片 5">
            <a:extLst>
              <a:ext uri="{FF2B5EF4-FFF2-40B4-BE49-F238E27FC236}">
                <a16:creationId xmlns:a16="http://schemas.microsoft.com/office/drawing/2014/main" id="{885EED60-4010-427E-86E4-1056A85E3A9D}"/>
              </a:ext>
            </a:extLst>
          </p:cNvPr>
          <p:cNvPicPr>
            <a:picLocks noChangeAspect="1"/>
          </p:cNvPicPr>
          <p:nvPr/>
        </p:nvPicPr>
        <p:blipFill>
          <a:blip r:embed="rId2"/>
          <a:stretch>
            <a:fillRect/>
          </a:stretch>
        </p:blipFill>
        <p:spPr>
          <a:xfrm>
            <a:off x="4445439" y="1731357"/>
            <a:ext cx="4420127" cy="2472584"/>
          </a:xfrm>
          <a:prstGeom prst="rect">
            <a:avLst/>
          </a:prstGeom>
        </p:spPr>
      </p:pic>
      <p:sp>
        <p:nvSpPr>
          <p:cNvPr id="7" name="文字方塊 6">
            <a:extLst>
              <a:ext uri="{FF2B5EF4-FFF2-40B4-BE49-F238E27FC236}">
                <a16:creationId xmlns:a16="http://schemas.microsoft.com/office/drawing/2014/main" id="{5329E51C-A327-463D-B012-BC127227ED2C}"/>
              </a:ext>
            </a:extLst>
          </p:cNvPr>
          <p:cNvSpPr txBox="1"/>
          <p:nvPr/>
        </p:nvSpPr>
        <p:spPr>
          <a:xfrm>
            <a:off x="4571021" y="4187426"/>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9859505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90542" cy="3043329"/>
          </a:xfrm>
        </p:spPr>
        <p:txBody>
          <a:bodyPr>
            <a:noAutofit/>
          </a:bodyPr>
          <a:lstStyle/>
          <a:p>
            <a:pPr marL="0" indent="0">
              <a:buNone/>
            </a:pPr>
            <a:r>
              <a:rPr lang="en-US" b="1" dirty="0"/>
              <a:t>Selecting layers ignoring groups</a:t>
            </a:r>
          </a:p>
          <a:p>
            <a:r>
              <a:rPr lang="en-US" dirty="0"/>
              <a:t>If you want to select an element that is difficult to reach because is under a group of elements, hold Ctrl/⌘ to make the selection ignore group areas and treat all the objects as being at the same level.</a:t>
            </a:r>
            <a:endParaRPr lang="en-US" sz="1300"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56</a:t>
            </a:fld>
            <a:endParaRPr lang="en-US" dirty="0"/>
          </a:p>
        </p:txBody>
      </p:sp>
      <p:pic>
        <p:nvPicPr>
          <p:cNvPr id="7" name="圖片 6">
            <a:extLst>
              <a:ext uri="{FF2B5EF4-FFF2-40B4-BE49-F238E27FC236}">
                <a16:creationId xmlns:a16="http://schemas.microsoft.com/office/drawing/2014/main" id="{0D83AE3B-22D0-44B8-8DE1-21EA633ADEED}"/>
              </a:ext>
            </a:extLst>
          </p:cNvPr>
          <p:cNvPicPr>
            <a:picLocks noChangeAspect="1"/>
          </p:cNvPicPr>
          <p:nvPr/>
        </p:nvPicPr>
        <p:blipFill>
          <a:blip r:embed="rId2"/>
          <a:stretch>
            <a:fillRect/>
          </a:stretch>
        </p:blipFill>
        <p:spPr>
          <a:xfrm>
            <a:off x="4571021" y="1655248"/>
            <a:ext cx="4429341" cy="2464125"/>
          </a:xfrm>
          <a:prstGeom prst="rect">
            <a:avLst/>
          </a:prstGeom>
        </p:spPr>
      </p:pic>
      <p:sp>
        <p:nvSpPr>
          <p:cNvPr id="6" name="文字方塊 5">
            <a:extLst>
              <a:ext uri="{FF2B5EF4-FFF2-40B4-BE49-F238E27FC236}">
                <a16:creationId xmlns:a16="http://schemas.microsoft.com/office/drawing/2014/main" id="{211CBA39-82CE-4332-A3E9-FB56CFB1DA3C}"/>
              </a:ext>
            </a:extLst>
          </p:cNvPr>
          <p:cNvSpPr txBox="1"/>
          <p:nvPr/>
        </p:nvSpPr>
        <p:spPr>
          <a:xfrm>
            <a:off x="4571021" y="4187426"/>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1204055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2.4 </a:t>
            </a:r>
            <a:r>
              <a:rPr lang="en-US" altLang="zh-HK" dirty="0" err="1"/>
              <a:t>Penpot</a:t>
            </a:r>
            <a:r>
              <a:rPr lang="en-US" altLang="zh-HK" dirty="0"/>
              <a:t> Layer Basics (I)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90542" cy="3043329"/>
          </a:xfrm>
        </p:spPr>
        <p:txBody>
          <a:bodyPr>
            <a:noAutofit/>
          </a:bodyPr>
          <a:lstStyle/>
          <a:p>
            <a:pPr marL="0" indent="0">
              <a:buNone/>
            </a:pPr>
            <a:r>
              <a:rPr lang="en-US" sz="1200" b="1" dirty="0"/>
              <a:t>Grouping layers</a:t>
            </a:r>
          </a:p>
          <a:p>
            <a:r>
              <a:rPr lang="en-US" sz="1200" dirty="0"/>
              <a:t>Grouped layers can be moved, transformed or styled at the same time. To group two or more layers you have to select them and then press Ctrl/⌘ + G. You can also use the option at the layers menu that you can open with right click.</a:t>
            </a:r>
          </a:p>
          <a:p>
            <a:endParaRPr lang="en-US" sz="1200" dirty="0"/>
          </a:p>
          <a:p>
            <a:r>
              <a:rPr lang="en-US" sz="1200" dirty="0"/>
              <a:t>To ungroup press Shift/⇧ + G or use the option at the layers menu that you can open with right click over the group.</a:t>
            </a:r>
          </a:p>
          <a:p>
            <a:endParaRPr lang="en-US" sz="1200" dirty="0"/>
          </a:p>
          <a:p>
            <a:r>
              <a:rPr lang="en-US" sz="1200" dirty="0"/>
              <a:t>To select a layer inside a group you do double click. First click selects the group, second click selects a layer.</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57</a:t>
            </a:fld>
            <a:endParaRPr lang="en-US" dirty="0"/>
          </a:p>
        </p:txBody>
      </p:sp>
      <p:pic>
        <p:nvPicPr>
          <p:cNvPr id="6" name="圖片 5" descr="一張含有 文字, iPod, 電子用品 的圖片&#10;&#10;自動產生的描述">
            <a:extLst>
              <a:ext uri="{FF2B5EF4-FFF2-40B4-BE49-F238E27FC236}">
                <a16:creationId xmlns:a16="http://schemas.microsoft.com/office/drawing/2014/main" id="{991A1689-733D-4477-BA98-AC234CA14EBD}"/>
              </a:ext>
            </a:extLst>
          </p:cNvPr>
          <p:cNvPicPr>
            <a:picLocks noChangeAspect="1"/>
          </p:cNvPicPr>
          <p:nvPr/>
        </p:nvPicPr>
        <p:blipFill>
          <a:blip r:embed="rId3"/>
          <a:stretch>
            <a:fillRect/>
          </a:stretch>
        </p:blipFill>
        <p:spPr>
          <a:xfrm>
            <a:off x="4685905" y="1693914"/>
            <a:ext cx="3392588" cy="3073349"/>
          </a:xfrm>
          <a:prstGeom prst="rect">
            <a:avLst/>
          </a:prstGeom>
        </p:spPr>
      </p:pic>
      <p:sp>
        <p:nvSpPr>
          <p:cNvPr id="7" name="文字方塊 6">
            <a:extLst>
              <a:ext uri="{FF2B5EF4-FFF2-40B4-BE49-F238E27FC236}">
                <a16:creationId xmlns:a16="http://schemas.microsoft.com/office/drawing/2014/main" id="{2CF9514F-2398-4CAF-B48D-7523938288BB}"/>
              </a:ext>
            </a:extLst>
          </p:cNvPr>
          <p:cNvSpPr txBox="1"/>
          <p:nvPr/>
        </p:nvSpPr>
        <p:spPr>
          <a:xfrm>
            <a:off x="4257784" y="479746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487297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1F4D5287-7A60-4781-87DA-051CC40E7A05}"/>
              </a:ext>
            </a:extLst>
          </p:cNvPr>
          <p:cNvSpPr>
            <a:spLocks noGrp="1"/>
          </p:cNvSpPr>
          <p:nvPr>
            <p:ph type="title"/>
          </p:nvPr>
        </p:nvSpPr>
        <p:spPr>
          <a:xfrm>
            <a:off x="1915024" y="2263893"/>
            <a:ext cx="4071290" cy="960718"/>
          </a:xfrm>
        </p:spPr>
        <p:txBody>
          <a:bodyPr>
            <a:normAutofit/>
          </a:bodyPr>
          <a:lstStyle/>
          <a:p>
            <a:r>
              <a:rPr lang="en-US" altLang="zh-HK" dirty="0"/>
              <a:t>Penpot Layer Basics (II)</a:t>
            </a:r>
            <a:endParaRPr lang="zh-HK" altLang="en-US" dirty="0"/>
          </a:p>
        </p:txBody>
      </p:sp>
      <p:sp>
        <p:nvSpPr>
          <p:cNvPr id="7" name="文字版面配置區 6">
            <a:extLst>
              <a:ext uri="{FF2B5EF4-FFF2-40B4-BE49-F238E27FC236}">
                <a16:creationId xmlns:a16="http://schemas.microsoft.com/office/drawing/2014/main" id="{28E358F1-7EC7-44D2-9279-5769715E43F0}"/>
              </a:ext>
            </a:extLst>
          </p:cNvPr>
          <p:cNvSpPr>
            <a:spLocks noGrp="1"/>
          </p:cNvSpPr>
          <p:nvPr>
            <p:ph type="body" sz="quarter" idx="10"/>
          </p:nvPr>
        </p:nvSpPr>
        <p:spPr/>
        <p:txBody>
          <a:bodyPr/>
          <a:lstStyle/>
          <a:p>
            <a:pPr marL="0" indent="0">
              <a:buNone/>
            </a:pPr>
            <a:r>
              <a:rPr lang="en-US" altLang="zh-HK" dirty="0"/>
              <a:t>2.5</a:t>
            </a:r>
            <a:endParaRPr lang="zh-HK" altLang="en-US" dirty="0"/>
          </a:p>
        </p:txBody>
      </p:sp>
      <p:sp>
        <p:nvSpPr>
          <p:cNvPr id="5" name="投影片編號版面配置區 4">
            <a:extLst>
              <a:ext uri="{FF2B5EF4-FFF2-40B4-BE49-F238E27FC236}">
                <a16:creationId xmlns:a16="http://schemas.microsoft.com/office/drawing/2014/main" id="{E7621375-0DB3-45E5-8727-A19EAE6CF2F3}"/>
              </a:ext>
            </a:extLst>
          </p:cNvPr>
          <p:cNvSpPr>
            <a:spLocks noGrp="1"/>
          </p:cNvSpPr>
          <p:nvPr>
            <p:ph type="sldNum" sz="quarter" idx="4294967295"/>
          </p:nvPr>
        </p:nvSpPr>
        <p:spPr>
          <a:xfrm>
            <a:off x="7086600" y="4767263"/>
            <a:ext cx="2057400" cy="274637"/>
          </a:xfrm>
        </p:spPr>
        <p:txBody>
          <a:bodyPr/>
          <a:lstStyle/>
          <a:p>
            <a:fld id="{48F63A3B-78C7-47BE-AE5E-E10140E04643}" type="slidenum">
              <a:rPr lang="en-US" smtClean="0"/>
              <a:pPr/>
              <a:t>58</a:t>
            </a:fld>
            <a:endParaRPr lang="en-US" dirty="0"/>
          </a:p>
        </p:txBody>
      </p:sp>
    </p:spTree>
    <p:extLst>
      <p:ext uri="{BB962C8B-B14F-4D97-AF65-F5344CB8AC3E}">
        <p14:creationId xmlns:p14="http://schemas.microsoft.com/office/powerpoint/2010/main" val="42447673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descr="一張含有 文字, 靈長類動物, 哺乳類 的圖片&#10;&#10;自動產生的描述">
            <a:extLst>
              <a:ext uri="{FF2B5EF4-FFF2-40B4-BE49-F238E27FC236}">
                <a16:creationId xmlns:a16="http://schemas.microsoft.com/office/drawing/2014/main" id="{585D8B11-E3B3-449B-B6F4-40B611D482D8}"/>
              </a:ext>
            </a:extLst>
          </p:cNvPr>
          <p:cNvPicPr>
            <a:picLocks noGrp="1" noChangeAspect="1"/>
          </p:cNvPicPr>
          <p:nvPr>
            <p:ph type="pic" sz="quarter" idx="14"/>
          </p:nvPr>
        </p:nvPicPr>
        <p:blipFill>
          <a:blip r:embed="rId2"/>
          <a:srcRect l="4191" r="4191"/>
          <a:stretch>
            <a:fillRect/>
          </a:stretch>
        </p:blipFill>
        <p:spPr>
          <a:xfrm>
            <a:off x="4418013" y="1570038"/>
            <a:ext cx="4170362" cy="2882900"/>
          </a:xfrm>
        </p:spPr>
      </p:pic>
      <p:sp>
        <p:nvSpPr>
          <p:cNvPr id="3" name="標題 2">
            <a:extLst>
              <a:ext uri="{FF2B5EF4-FFF2-40B4-BE49-F238E27FC236}">
                <a16:creationId xmlns:a16="http://schemas.microsoft.com/office/drawing/2014/main" id="{7FB59722-EB90-4933-A6A8-C31B9B191F1F}"/>
              </a:ext>
            </a:extLst>
          </p:cNvPr>
          <p:cNvSpPr>
            <a:spLocks noGrp="1"/>
          </p:cNvSpPr>
          <p:nvPr>
            <p:ph type="title"/>
          </p:nvPr>
        </p:nvSpPr>
        <p:spPr/>
        <p:txBody>
          <a:bodyPr/>
          <a:lstStyle/>
          <a:p>
            <a:r>
              <a:rPr lang="en-US" altLang="zh-HK" dirty="0"/>
              <a:t>2.5 Penpot Layer Basics (II)</a:t>
            </a:r>
            <a:endParaRPr lang="zh-HK" altLang="en-US" dirty="0"/>
          </a:p>
        </p:txBody>
      </p:sp>
      <p:sp>
        <p:nvSpPr>
          <p:cNvPr id="4" name="文字版面配置區 3">
            <a:extLst>
              <a:ext uri="{FF2B5EF4-FFF2-40B4-BE49-F238E27FC236}">
                <a16:creationId xmlns:a16="http://schemas.microsoft.com/office/drawing/2014/main" id="{ADB95B42-4B45-4EEB-9340-33EF0DFAC0C7}"/>
              </a:ext>
            </a:extLst>
          </p:cNvPr>
          <p:cNvSpPr>
            <a:spLocks noGrp="1"/>
          </p:cNvSpPr>
          <p:nvPr>
            <p:ph type="body" sz="quarter" idx="15"/>
          </p:nvPr>
        </p:nvSpPr>
        <p:spPr>
          <a:xfrm>
            <a:off x="627671" y="1365647"/>
            <a:ext cx="3700700" cy="3465802"/>
          </a:xfrm>
        </p:spPr>
        <p:txBody>
          <a:bodyPr>
            <a:normAutofit fontScale="55000" lnSpcReduction="20000"/>
          </a:bodyPr>
          <a:lstStyle/>
          <a:p>
            <a:pPr marL="0" indent="0">
              <a:buNone/>
            </a:pPr>
            <a:r>
              <a:rPr lang="en-US" altLang="zh-HK" sz="2900" b="1" dirty="0"/>
              <a:t>Masking layers</a:t>
            </a:r>
          </a:p>
          <a:p>
            <a:r>
              <a:rPr lang="en-US" altLang="zh-HK" sz="2200" dirty="0"/>
              <a:t>A mask is a layer that does a clipping and only shows parts of a layer or multiple layers that fall within its shape.</a:t>
            </a:r>
          </a:p>
          <a:p>
            <a:endParaRPr lang="en-US" altLang="zh-HK" sz="2200" dirty="0"/>
          </a:p>
          <a:p>
            <a:r>
              <a:rPr lang="en-US" altLang="zh-HK" sz="2200" dirty="0"/>
              <a:t>To mask layers you first have to select more than one layer or a group of them. Then you can apply the masking using the option at the layers menu or by pressing Ctrl/⌘ + M. The shape that is at the lowest level at the layer list will be used as a mask.</a:t>
            </a:r>
          </a:p>
          <a:p>
            <a:endParaRPr lang="en-US" altLang="zh-HK" sz="2200" dirty="0"/>
          </a:p>
          <a:p>
            <a:r>
              <a:rPr lang="en-US" altLang="zh-HK" sz="2200" dirty="0"/>
              <a:t>To unmask press Shift/⇧ + Ctrl/⌘ + M or use the option at the layers menu.</a:t>
            </a:r>
            <a:endParaRPr lang="zh-HK" altLang="en-US" sz="2200" dirty="0"/>
          </a:p>
        </p:txBody>
      </p:sp>
      <p:sp>
        <p:nvSpPr>
          <p:cNvPr id="5" name="投影片編號版面配置區 4">
            <a:extLst>
              <a:ext uri="{FF2B5EF4-FFF2-40B4-BE49-F238E27FC236}">
                <a16:creationId xmlns:a16="http://schemas.microsoft.com/office/drawing/2014/main" id="{F1708252-969A-4081-9ADA-E83F5D1494C5}"/>
              </a:ext>
            </a:extLst>
          </p:cNvPr>
          <p:cNvSpPr>
            <a:spLocks noGrp="1"/>
          </p:cNvSpPr>
          <p:nvPr>
            <p:ph type="sldNum" sz="quarter" idx="18"/>
          </p:nvPr>
        </p:nvSpPr>
        <p:spPr/>
        <p:txBody>
          <a:bodyPr/>
          <a:lstStyle/>
          <a:p>
            <a:fld id="{48F63A3B-78C7-47BE-AE5E-E10140E04643}" type="slidenum">
              <a:rPr lang="en-US" smtClean="0"/>
              <a:pPr/>
              <a:t>59</a:t>
            </a:fld>
            <a:endParaRPr lang="en-US" dirty="0"/>
          </a:p>
        </p:txBody>
      </p:sp>
      <p:sp>
        <p:nvSpPr>
          <p:cNvPr id="6" name="文字方塊 5">
            <a:extLst>
              <a:ext uri="{FF2B5EF4-FFF2-40B4-BE49-F238E27FC236}">
                <a16:creationId xmlns:a16="http://schemas.microsoft.com/office/drawing/2014/main" id="{FCBFC430-C388-4823-B050-23A757C34BDD}"/>
              </a:ext>
            </a:extLst>
          </p:cNvPr>
          <p:cNvSpPr txBox="1"/>
          <p:nvPr/>
        </p:nvSpPr>
        <p:spPr>
          <a:xfrm>
            <a:off x="4194255" y="44694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8227925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2.1 How To Start To Use </a:t>
            </a:r>
            <a:r>
              <a:rPr lang="en-US" altLang="zh-HK" dirty="0" err="1"/>
              <a:t>Penpot</a:t>
            </a:r>
            <a:r>
              <a:rPr lang="en-US" altLang="zh-HK" dirty="0"/>
              <a:t>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922181" cy="3043329"/>
          </a:xfrm>
        </p:spPr>
        <p:txBody>
          <a:bodyPr/>
          <a:lstStyle/>
          <a:p>
            <a:r>
              <a:rPr lang="en-US" dirty="0"/>
              <a:t>Penpot is the first Open Source design and prototyping platform meant for cross-domain teams. Non dependent on operating systems, Penpot is web based and works with open web standards (SVG). For all and empowered by the community.</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a:t>
            </a:fld>
            <a:endParaRPr lang="en-US" dirty="0"/>
          </a:p>
        </p:txBody>
      </p:sp>
      <p:pic>
        <p:nvPicPr>
          <p:cNvPr id="9" name="圖片 8">
            <a:extLst>
              <a:ext uri="{FF2B5EF4-FFF2-40B4-BE49-F238E27FC236}">
                <a16:creationId xmlns:a16="http://schemas.microsoft.com/office/drawing/2014/main" id="{58DD75A0-8252-4D9B-8100-C01FE40CCDC3}"/>
              </a:ext>
            </a:extLst>
          </p:cNvPr>
          <p:cNvPicPr>
            <a:picLocks noChangeAspect="1"/>
          </p:cNvPicPr>
          <p:nvPr/>
        </p:nvPicPr>
        <p:blipFill>
          <a:blip r:embed="rId2"/>
          <a:stretch>
            <a:fillRect/>
          </a:stretch>
        </p:blipFill>
        <p:spPr>
          <a:xfrm>
            <a:off x="4670084" y="1645286"/>
            <a:ext cx="4201812" cy="2363519"/>
          </a:xfrm>
          <a:prstGeom prst="rect">
            <a:avLst/>
          </a:prstGeom>
        </p:spPr>
      </p:pic>
      <p:sp>
        <p:nvSpPr>
          <p:cNvPr id="6" name="文字方塊 5">
            <a:extLst>
              <a:ext uri="{FF2B5EF4-FFF2-40B4-BE49-F238E27FC236}">
                <a16:creationId xmlns:a16="http://schemas.microsoft.com/office/drawing/2014/main" id="{A245410F-B47D-46F5-94E1-BB3A6C2DB84E}"/>
              </a:ext>
            </a:extLst>
          </p:cNvPr>
          <p:cNvSpPr txBox="1"/>
          <p:nvPr/>
        </p:nvSpPr>
        <p:spPr>
          <a:xfrm>
            <a:off x="4964761" y="4062397"/>
            <a:ext cx="3733536" cy="273843"/>
          </a:xfrm>
          <a:prstGeom prst="rect">
            <a:avLst/>
          </a:prstGeom>
        </p:spPr>
        <p:txBody>
          <a:bodyPr wrap="none" rtlCol="0" anchor="t">
            <a:norm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987904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B59722-EB90-4933-A6A8-C31B9B191F1F}"/>
              </a:ext>
            </a:extLst>
          </p:cNvPr>
          <p:cNvSpPr>
            <a:spLocks noGrp="1"/>
          </p:cNvSpPr>
          <p:nvPr>
            <p:ph type="title"/>
          </p:nvPr>
        </p:nvSpPr>
        <p:spPr/>
        <p:txBody>
          <a:bodyPr/>
          <a:lstStyle/>
          <a:p>
            <a:r>
              <a:rPr lang="en-US" altLang="zh-HK" dirty="0"/>
              <a:t>2.5 </a:t>
            </a:r>
            <a:r>
              <a:rPr lang="en-US" altLang="zh-HK" dirty="0" err="1"/>
              <a:t>Penpot</a:t>
            </a:r>
            <a:r>
              <a:rPr lang="en-US" altLang="zh-HK" dirty="0"/>
              <a:t> Layer Basics (II)</a:t>
            </a:r>
            <a:endParaRPr lang="zh-HK" altLang="en-US" dirty="0"/>
          </a:p>
        </p:txBody>
      </p:sp>
      <p:sp>
        <p:nvSpPr>
          <p:cNvPr id="4" name="文字版面配置區 3">
            <a:extLst>
              <a:ext uri="{FF2B5EF4-FFF2-40B4-BE49-F238E27FC236}">
                <a16:creationId xmlns:a16="http://schemas.microsoft.com/office/drawing/2014/main" id="{ADB95B42-4B45-4EEB-9340-33EF0DFAC0C7}"/>
              </a:ext>
            </a:extLst>
          </p:cNvPr>
          <p:cNvSpPr>
            <a:spLocks noGrp="1"/>
          </p:cNvSpPr>
          <p:nvPr>
            <p:ph type="body" sz="quarter" idx="15"/>
          </p:nvPr>
        </p:nvSpPr>
        <p:spPr>
          <a:xfrm>
            <a:off x="627671" y="1365647"/>
            <a:ext cx="3700700" cy="3465802"/>
          </a:xfrm>
        </p:spPr>
        <p:txBody>
          <a:bodyPr>
            <a:normAutofit/>
          </a:bodyPr>
          <a:lstStyle/>
          <a:p>
            <a:pPr marL="0" indent="0">
              <a:buNone/>
            </a:pPr>
            <a:r>
              <a:rPr lang="en-US" altLang="zh-HK" b="1" dirty="0"/>
              <a:t>Masking layers</a:t>
            </a:r>
          </a:p>
          <a:p>
            <a:r>
              <a:rPr lang="en-US" altLang="zh-HK" dirty="0"/>
              <a:t>Find the image button in the toolbar, select the image you like to try, and try to use the masking layer.</a:t>
            </a:r>
          </a:p>
        </p:txBody>
      </p:sp>
      <p:sp>
        <p:nvSpPr>
          <p:cNvPr id="5" name="投影片編號版面配置區 4">
            <a:extLst>
              <a:ext uri="{FF2B5EF4-FFF2-40B4-BE49-F238E27FC236}">
                <a16:creationId xmlns:a16="http://schemas.microsoft.com/office/drawing/2014/main" id="{F1708252-969A-4081-9ADA-E83F5D1494C5}"/>
              </a:ext>
            </a:extLst>
          </p:cNvPr>
          <p:cNvSpPr>
            <a:spLocks noGrp="1"/>
          </p:cNvSpPr>
          <p:nvPr>
            <p:ph type="sldNum" sz="quarter" idx="18"/>
          </p:nvPr>
        </p:nvSpPr>
        <p:spPr/>
        <p:txBody>
          <a:bodyPr/>
          <a:lstStyle/>
          <a:p>
            <a:fld id="{48F63A3B-78C7-47BE-AE5E-E10140E04643}" type="slidenum">
              <a:rPr lang="en-US" smtClean="0"/>
              <a:pPr/>
              <a:t>60</a:t>
            </a:fld>
            <a:endParaRPr lang="en-US" dirty="0"/>
          </a:p>
        </p:txBody>
      </p:sp>
      <p:pic>
        <p:nvPicPr>
          <p:cNvPr id="9" name="圖片 8">
            <a:extLst>
              <a:ext uri="{FF2B5EF4-FFF2-40B4-BE49-F238E27FC236}">
                <a16:creationId xmlns:a16="http://schemas.microsoft.com/office/drawing/2014/main" id="{A814E517-03A7-451C-B469-1366EAF31145}"/>
              </a:ext>
            </a:extLst>
          </p:cNvPr>
          <p:cNvPicPr>
            <a:picLocks noChangeAspect="1"/>
          </p:cNvPicPr>
          <p:nvPr/>
        </p:nvPicPr>
        <p:blipFill>
          <a:blip r:embed="rId2"/>
          <a:stretch>
            <a:fillRect/>
          </a:stretch>
        </p:blipFill>
        <p:spPr>
          <a:xfrm>
            <a:off x="4435473" y="1535912"/>
            <a:ext cx="1623811" cy="1596462"/>
          </a:xfrm>
          <a:prstGeom prst="rect">
            <a:avLst/>
          </a:prstGeom>
        </p:spPr>
      </p:pic>
      <p:pic>
        <p:nvPicPr>
          <p:cNvPr id="11" name="圖片 10">
            <a:extLst>
              <a:ext uri="{FF2B5EF4-FFF2-40B4-BE49-F238E27FC236}">
                <a16:creationId xmlns:a16="http://schemas.microsoft.com/office/drawing/2014/main" id="{30C832A6-3FFD-4AC5-920B-EFF429606C99}"/>
              </a:ext>
            </a:extLst>
          </p:cNvPr>
          <p:cNvPicPr>
            <a:picLocks noChangeAspect="1"/>
          </p:cNvPicPr>
          <p:nvPr/>
        </p:nvPicPr>
        <p:blipFill>
          <a:blip r:embed="rId3"/>
          <a:stretch>
            <a:fillRect/>
          </a:stretch>
        </p:blipFill>
        <p:spPr>
          <a:xfrm>
            <a:off x="5536623" y="3190195"/>
            <a:ext cx="1842653" cy="1775769"/>
          </a:xfrm>
          <a:prstGeom prst="rect">
            <a:avLst/>
          </a:prstGeom>
        </p:spPr>
      </p:pic>
      <p:pic>
        <p:nvPicPr>
          <p:cNvPr id="13" name="圖片 12" descr="一張含有 文字, 日落, 側畫像 的圖片&#10;&#10;自動產生的描述">
            <a:extLst>
              <a:ext uri="{FF2B5EF4-FFF2-40B4-BE49-F238E27FC236}">
                <a16:creationId xmlns:a16="http://schemas.microsoft.com/office/drawing/2014/main" id="{32149CF2-0E71-457F-8B3F-5E2D9E860F82}"/>
              </a:ext>
            </a:extLst>
          </p:cNvPr>
          <p:cNvPicPr>
            <a:picLocks noChangeAspect="1"/>
          </p:cNvPicPr>
          <p:nvPr/>
        </p:nvPicPr>
        <p:blipFill>
          <a:blip r:embed="rId4"/>
          <a:stretch>
            <a:fillRect/>
          </a:stretch>
        </p:blipFill>
        <p:spPr>
          <a:xfrm>
            <a:off x="6361598" y="1443739"/>
            <a:ext cx="2304019" cy="1780808"/>
          </a:xfrm>
          <a:prstGeom prst="rect">
            <a:avLst/>
          </a:prstGeom>
        </p:spPr>
      </p:pic>
      <p:sp>
        <p:nvSpPr>
          <p:cNvPr id="8" name="文字方塊 7">
            <a:extLst>
              <a:ext uri="{FF2B5EF4-FFF2-40B4-BE49-F238E27FC236}">
                <a16:creationId xmlns:a16="http://schemas.microsoft.com/office/drawing/2014/main" id="{E98F6358-00E8-4B0C-B51A-3A16300BDBD4}"/>
              </a:ext>
            </a:extLst>
          </p:cNvPr>
          <p:cNvSpPr txBox="1"/>
          <p:nvPr/>
        </p:nvSpPr>
        <p:spPr>
          <a:xfrm>
            <a:off x="4052659" y="4878830"/>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
        <p:nvSpPr>
          <p:cNvPr id="10" name="箭號: 向右 9">
            <a:extLst>
              <a:ext uri="{FF2B5EF4-FFF2-40B4-BE49-F238E27FC236}">
                <a16:creationId xmlns:a16="http://schemas.microsoft.com/office/drawing/2014/main" id="{8C86E169-B3C1-41B4-A83E-675522BD23B2}"/>
              </a:ext>
            </a:extLst>
          </p:cNvPr>
          <p:cNvSpPr/>
          <p:nvPr/>
        </p:nvSpPr>
        <p:spPr>
          <a:xfrm>
            <a:off x="5893576" y="2288540"/>
            <a:ext cx="633730" cy="283210"/>
          </a:xfrm>
          <a:prstGeom prst="rightArrow">
            <a:avLst/>
          </a:prstGeom>
          <a:solidFill>
            <a:srgbClr val="FF0000"/>
          </a:solidFill>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12" name="箭號: 向右 11">
            <a:extLst>
              <a:ext uri="{FF2B5EF4-FFF2-40B4-BE49-F238E27FC236}">
                <a16:creationId xmlns:a16="http://schemas.microsoft.com/office/drawing/2014/main" id="{79FB5938-9A0E-4A3B-B8E0-F6B690299675}"/>
              </a:ext>
            </a:extLst>
          </p:cNvPr>
          <p:cNvSpPr/>
          <p:nvPr/>
        </p:nvSpPr>
        <p:spPr>
          <a:xfrm rot="7089846">
            <a:off x="6141085" y="2970248"/>
            <a:ext cx="633730" cy="283210"/>
          </a:xfrm>
          <a:prstGeom prst="rightArrow">
            <a:avLst/>
          </a:prstGeom>
          <a:solidFill>
            <a:srgbClr val="FF0000"/>
          </a:solidFill>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42804734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2.5 </a:t>
            </a:r>
            <a:r>
              <a:rPr lang="en-US" altLang="zh-HK" dirty="0" err="1"/>
              <a:t>Penpot</a:t>
            </a:r>
            <a:r>
              <a:rPr lang="en-US" altLang="zh-HK"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90542" cy="3043329"/>
          </a:xfrm>
        </p:spPr>
        <p:txBody>
          <a:bodyPr>
            <a:noAutofit/>
          </a:bodyPr>
          <a:lstStyle/>
          <a:p>
            <a:pPr marL="0" indent="0">
              <a:buNone/>
            </a:pPr>
            <a:r>
              <a:rPr lang="en-US" b="1" dirty="0"/>
              <a:t>Aligning and distributing layers</a:t>
            </a:r>
          </a:p>
          <a:p>
            <a:r>
              <a:rPr lang="en-US" dirty="0"/>
              <a:t>Aligning and distributing layers can be found at the top of the Design panel.</a:t>
            </a:r>
          </a:p>
          <a:p>
            <a:r>
              <a:rPr lang="en-US" dirty="0"/>
              <a:t>Aligning will move all the selected layers </a:t>
            </a:r>
            <a:r>
              <a:rPr lang="en-US" dirty="0" err="1"/>
              <a:t>layers</a:t>
            </a:r>
            <a:r>
              <a:rPr lang="en-US" dirty="0"/>
              <a:t> to a position relative to one of them. For instance aligning top will align the elements with the edge of the top-most element.</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61</a:t>
            </a:fld>
            <a:endParaRPr lang="en-US" dirty="0"/>
          </a:p>
        </p:txBody>
      </p:sp>
      <p:pic>
        <p:nvPicPr>
          <p:cNvPr id="7" name="圖片 6" descr="一張含有 文字, 螢幕擷取畫面, iPod 的圖片&#10;&#10;自動產生的描述">
            <a:extLst>
              <a:ext uri="{FF2B5EF4-FFF2-40B4-BE49-F238E27FC236}">
                <a16:creationId xmlns:a16="http://schemas.microsoft.com/office/drawing/2014/main" id="{77A9B255-A45E-4685-AF8A-06C5ABDA12F8}"/>
              </a:ext>
            </a:extLst>
          </p:cNvPr>
          <p:cNvPicPr>
            <a:picLocks noChangeAspect="1"/>
          </p:cNvPicPr>
          <p:nvPr/>
        </p:nvPicPr>
        <p:blipFill>
          <a:blip r:embed="rId3"/>
          <a:stretch>
            <a:fillRect/>
          </a:stretch>
        </p:blipFill>
        <p:spPr>
          <a:xfrm>
            <a:off x="4625789" y="2263341"/>
            <a:ext cx="4270473" cy="1830893"/>
          </a:xfrm>
          <a:prstGeom prst="rect">
            <a:avLst/>
          </a:prstGeom>
        </p:spPr>
      </p:pic>
      <p:sp>
        <p:nvSpPr>
          <p:cNvPr id="6" name="文字方塊 5">
            <a:extLst>
              <a:ext uri="{FF2B5EF4-FFF2-40B4-BE49-F238E27FC236}">
                <a16:creationId xmlns:a16="http://schemas.microsoft.com/office/drawing/2014/main" id="{2EDBB2C0-33F2-4D87-9A01-A27B397789EF}"/>
              </a:ext>
            </a:extLst>
          </p:cNvPr>
          <p:cNvSpPr txBox="1"/>
          <p:nvPr/>
        </p:nvSpPr>
        <p:spPr>
          <a:xfrm>
            <a:off x="4571021" y="4187426"/>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9870143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2.5 </a:t>
            </a:r>
            <a:r>
              <a:rPr lang="en-US" altLang="zh-HK" dirty="0" err="1"/>
              <a:t>Penpot</a:t>
            </a:r>
            <a:r>
              <a:rPr lang="en-US" altLang="zh-HK"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890542" cy="3043329"/>
          </a:xfrm>
        </p:spPr>
        <p:txBody>
          <a:bodyPr>
            <a:noAutofit/>
          </a:bodyPr>
          <a:lstStyle/>
          <a:p>
            <a:pPr marL="0" indent="0">
              <a:buNone/>
            </a:pPr>
            <a:r>
              <a:rPr lang="en-US" b="1" dirty="0"/>
              <a:t>Aligning and distributing layers</a:t>
            </a:r>
          </a:p>
          <a:p>
            <a:pPr marL="0" indent="0">
              <a:buNone/>
            </a:pPr>
            <a:r>
              <a:rPr lang="en-US" b="1" dirty="0"/>
              <a:t>Distributing</a:t>
            </a:r>
            <a:r>
              <a:rPr lang="en-US" dirty="0"/>
              <a:t> </a:t>
            </a:r>
          </a:p>
          <a:p>
            <a:r>
              <a:rPr lang="en-US" dirty="0"/>
              <a:t>objects allow you to position them vertically and horizontally with equal distances between them.</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62</a:t>
            </a:fld>
            <a:endParaRPr lang="en-US" dirty="0"/>
          </a:p>
        </p:txBody>
      </p:sp>
      <p:pic>
        <p:nvPicPr>
          <p:cNvPr id="6" name="圖片 5">
            <a:extLst>
              <a:ext uri="{FF2B5EF4-FFF2-40B4-BE49-F238E27FC236}">
                <a16:creationId xmlns:a16="http://schemas.microsoft.com/office/drawing/2014/main" id="{FDEBA457-28EA-46EE-BF06-2E4E8C49B6BC}"/>
              </a:ext>
            </a:extLst>
          </p:cNvPr>
          <p:cNvPicPr>
            <a:picLocks noChangeAspect="1"/>
          </p:cNvPicPr>
          <p:nvPr/>
        </p:nvPicPr>
        <p:blipFill>
          <a:blip r:embed="rId3"/>
          <a:stretch>
            <a:fillRect/>
          </a:stretch>
        </p:blipFill>
        <p:spPr>
          <a:xfrm>
            <a:off x="4443236" y="2149437"/>
            <a:ext cx="4412839" cy="1891930"/>
          </a:xfrm>
          <a:prstGeom prst="rect">
            <a:avLst/>
          </a:prstGeom>
        </p:spPr>
      </p:pic>
      <p:sp>
        <p:nvSpPr>
          <p:cNvPr id="7" name="文字方塊 6">
            <a:extLst>
              <a:ext uri="{FF2B5EF4-FFF2-40B4-BE49-F238E27FC236}">
                <a16:creationId xmlns:a16="http://schemas.microsoft.com/office/drawing/2014/main" id="{95723F52-19B6-4113-8AE0-8F2E051EC883}"/>
              </a:ext>
            </a:extLst>
          </p:cNvPr>
          <p:cNvSpPr txBox="1"/>
          <p:nvPr/>
        </p:nvSpPr>
        <p:spPr>
          <a:xfrm>
            <a:off x="4378205" y="4095093"/>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9810133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2.5 </a:t>
            </a:r>
            <a:r>
              <a:rPr lang="en-US" altLang="zh-HK" dirty="0" err="1"/>
              <a:t>Penpot</a:t>
            </a:r>
            <a:r>
              <a:rPr lang="en-US" altLang="zh-HK"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69" y="1365647"/>
            <a:ext cx="4545493" cy="3307601"/>
          </a:xfrm>
        </p:spPr>
        <p:txBody>
          <a:bodyPr>
            <a:noAutofit/>
          </a:bodyPr>
          <a:lstStyle/>
          <a:p>
            <a:pPr marL="0" indent="0">
              <a:buNone/>
            </a:pPr>
            <a:r>
              <a:rPr lang="en-US" b="1" dirty="0"/>
              <a:t>Boolean operators</a:t>
            </a:r>
          </a:p>
          <a:p>
            <a:r>
              <a:rPr lang="en-US" sz="1500" dirty="0"/>
              <a:t>It is possible to combine shapes in a group in different ways to create more complex objects by using "</a:t>
            </a:r>
            <a:r>
              <a:rPr lang="en-US" sz="1500" dirty="0" err="1"/>
              <a:t>boolean</a:t>
            </a:r>
            <a:r>
              <a:rPr lang="en-US" sz="1500" dirty="0"/>
              <a:t>" operators. Boolean operators are non destructive and the original shapes remain grouped and available or more editing. There are five </a:t>
            </a:r>
            <a:r>
              <a:rPr lang="en-US" sz="1500" dirty="0" err="1"/>
              <a:t>boolean</a:t>
            </a:r>
            <a:r>
              <a:rPr lang="en-US" sz="1500" dirty="0"/>
              <a:t> operations available: Union, difference, intersection, exclusion and flatten. Using </a:t>
            </a:r>
            <a:r>
              <a:rPr lang="en-US" sz="1500" dirty="0" err="1"/>
              <a:t>boolean</a:t>
            </a:r>
            <a:r>
              <a:rPr lang="en-US" sz="1500" dirty="0"/>
              <a:t> operations allows many graphic options and possibilities for your designs.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63</a:t>
            </a:fld>
            <a:endParaRPr lang="en-US" dirty="0"/>
          </a:p>
        </p:txBody>
      </p:sp>
      <p:pic>
        <p:nvPicPr>
          <p:cNvPr id="6" name="圖片 5">
            <a:extLst>
              <a:ext uri="{FF2B5EF4-FFF2-40B4-BE49-F238E27FC236}">
                <a16:creationId xmlns:a16="http://schemas.microsoft.com/office/drawing/2014/main" id="{4F69A04C-F2F2-412C-97F5-8B79EED06F6F}"/>
              </a:ext>
            </a:extLst>
          </p:cNvPr>
          <p:cNvPicPr>
            <a:picLocks noChangeAspect="1"/>
          </p:cNvPicPr>
          <p:nvPr/>
        </p:nvPicPr>
        <p:blipFill>
          <a:blip r:embed="rId3"/>
          <a:stretch>
            <a:fillRect/>
          </a:stretch>
        </p:blipFill>
        <p:spPr>
          <a:xfrm>
            <a:off x="5086496" y="2180088"/>
            <a:ext cx="3674659" cy="1915885"/>
          </a:xfrm>
          <a:prstGeom prst="rect">
            <a:avLst/>
          </a:prstGeom>
        </p:spPr>
      </p:pic>
      <p:sp>
        <p:nvSpPr>
          <p:cNvPr id="7" name="文字方塊 6">
            <a:extLst>
              <a:ext uri="{FF2B5EF4-FFF2-40B4-BE49-F238E27FC236}">
                <a16:creationId xmlns:a16="http://schemas.microsoft.com/office/drawing/2014/main" id="{EAD61594-6015-49FB-9AA0-835CA7471077}"/>
              </a:ext>
            </a:extLst>
          </p:cNvPr>
          <p:cNvSpPr txBox="1"/>
          <p:nvPr/>
        </p:nvSpPr>
        <p:spPr>
          <a:xfrm>
            <a:off x="4571021" y="4187426"/>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7093509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CE7F023-CD26-4B9F-B4C3-F656074371B5}"/>
              </a:ext>
            </a:extLst>
          </p:cNvPr>
          <p:cNvSpPr>
            <a:spLocks noGrp="1"/>
          </p:cNvSpPr>
          <p:nvPr>
            <p:ph type="title"/>
          </p:nvPr>
        </p:nvSpPr>
        <p:spPr/>
        <p:txBody>
          <a:bodyPr/>
          <a:lstStyle/>
          <a:p>
            <a:r>
              <a:rPr lang="en-US" altLang="zh-HK" dirty="0"/>
              <a:t>2.5 </a:t>
            </a:r>
            <a:r>
              <a:rPr lang="en-US" altLang="zh-HK" dirty="0" err="1"/>
              <a:t>Penpot</a:t>
            </a:r>
            <a:r>
              <a:rPr lang="en-US" altLang="zh-HK" dirty="0"/>
              <a:t> Layer Basics (II)</a:t>
            </a:r>
            <a:endParaRPr lang="zh-HK" altLang="en-US" dirty="0"/>
          </a:p>
        </p:txBody>
      </p:sp>
      <p:sp>
        <p:nvSpPr>
          <p:cNvPr id="4" name="文字版面配置區 3">
            <a:extLst>
              <a:ext uri="{FF2B5EF4-FFF2-40B4-BE49-F238E27FC236}">
                <a16:creationId xmlns:a16="http://schemas.microsoft.com/office/drawing/2014/main" id="{FAD6B650-301D-4B8A-B942-AF59E62C3CD4}"/>
              </a:ext>
            </a:extLst>
          </p:cNvPr>
          <p:cNvSpPr>
            <a:spLocks noGrp="1"/>
          </p:cNvSpPr>
          <p:nvPr>
            <p:ph type="body" sz="quarter" idx="15"/>
          </p:nvPr>
        </p:nvSpPr>
        <p:spPr/>
        <p:txBody>
          <a:bodyPr/>
          <a:lstStyle/>
          <a:p>
            <a:r>
              <a:rPr lang="en-US" altLang="zh-HK" dirty="0"/>
              <a:t>Use</a:t>
            </a:r>
            <a:r>
              <a:rPr lang="zh-TW" altLang="en-US" dirty="0"/>
              <a:t> </a:t>
            </a:r>
            <a:r>
              <a:rPr lang="en-US" altLang="zh-TW" dirty="0"/>
              <a:t>the</a:t>
            </a:r>
            <a:r>
              <a:rPr lang="zh-TW" altLang="en-US" dirty="0"/>
              <a:t> </a:t>
            </a:r>
            <a:r>
              <a:rPr lang="en-US" altLang="zh-TW" dirty="0"/>
              <a:t>ellipses tools to create four ellipses like the photo, Arrange ellipses from top to bottom and change each color.</a:t>
            </a:r>
            <a:endParaRPr lang="zh-HK" altLang="en-US" dirty="0"/>
          </a:p>
        </p:txBody>
      </p:sp>
      <p:sp>
        <p:nvSpPr>
          <p:cNvPr id="5" name="投影片編號版面配置區 4">
            <a:extLst>
              <a:ext uri="{FF2B5EF4-FFF2-40B4-BE49-F238E27FC236}">
                <a16:creationId xmlns:a16="http://schemas.microsoft.com/office/drawing/2014/main" id="{9E4CBDE6-09DB-4D9D-BD47-74471F985589}"/>
              </a:ext>
            </a:extLst>
          </p:cNvPr>
          <p:cNvSpPr>
            <a:spLocks noGrp="1"/>
          </p:cNvSpPr>
          <p:nvPr>
            <p:ph type="sldNum" sz="quarter" idx="18"/>
          </p:nvPr>
        </p:nvSpPr>
        <p:spPr/>
        <p:txBody>
          <a:bodyPr/>
          <a:lstStyle/>
          <a:p>
            <a:fld id="{48F63A3B-78C7-47BE-AE5E-E10140E04643}" type="slidenum">
              <a:rPr lang="en-US" smtClean="0"/>
              <a:pPr/>
              <a:t>64</a:t>
            </a:fld>
            <a:endParaRPr lang="en-US" dirty="0"/>
          </a:p>
        </p:txBody>
      </p:sp>
      <p:pic>
        <p:nvPicPr>
          <p:cNvPr id="7" name="圖片 6">
            <a:extLst>
              <a:ext uri="{FF2B5EF4-FFF2-40B4-BE49-F238E27FC236}">
                <a16:creationId xmlns:a16="http://schemas.microsoft.com/office/drawing/2014/main" id="{FC7EE335-6170-4A11-A825-5404C4888949}"/>
              </a:ext>
            </a:extLst>
          </p:cNvPr>
          <p:cNvPicPr>
            <a:picLocks noChangeAspect="1"/>
          </p:cNvPicPr>
          <p:nvPr/>
        </p:nvPicPr>
        <p:blipFill>
          <a:blip r:embed="rId2"/>
          <a:stretch>
            <a:fillRect/>
          </a:stretch>
        </p:blipFill>
        <p:spPr>
          <a:xfrm>
            <a:off x="4497489" y="1531141"/>
            <a:ext cx="3678568" cy="1528459"/>
          </a:xfrm>
          <a:prstGeom prst="rect">
            <a:avLst/>
          </a:prstGeom>
        </p:spPr>
      </p:pic>
      <p:pic>
        <p:nvPicPr>
          <p:cNvPr id="9" name="圖片 8">
            <a:extLst>
              <a:ext uri="{FF2B5EF4-FFF2-40B4-BE49-F238E27FC236}">
                <a16:creationId xmlns:a16="http://schemas.microsoft.com/office/drawing/2014/main" id="{78B2942A-D5FE-4DF3-AD11-28D89D687BDF}"/>
              </a:ext>
            </a:extLst>
          </p:cNvPr>
          <p:cNvPicPr>
            <a:picLocks noChangeAspect="1"/>
          </p:cNvPicPr>
          <p:nvPr/>
        </p:nvPicPr>
        <p:blipFill>
          <a:blip r:embed="rId3"/>
          <a:stretch>
            <a:fillRect/>
          </a:stretch>
        </p:blipFill>
        <p:spPr>
          <a:xfrm>
            <a:off x="4456180" y="3213494"/>
            <a:ext cx="3719877" cy="1466396"/>
          </a:xfrm>
          <a:prstGeom prst="rect">
            <a:avLst/>
          </a:prstGeom>
        </p:spPr>
      </p:pic>
      <p:sp>
        <p:nvSpPr>
          <p:cNvPr id="10" name="箭號: 向下 9">
            <a:extLst>
              <a:ext uri="{FF2B5EF4-FFF2-40B4-BE49-F238E27FC236}">
                <a16:creationId xmlns:a16="http://schemas.microsoft.com/office/drawing/2014/main" id="{C2CBED27-DDCE-455A-BE34-0AFFF985BBC1}"/>
              </a:ext>
            </a:extLst>
          </p:cNvPr>
          <p:cNvSpPr/>
          <p:nvPr/>
        </p:nvSpPr>
        <p:spPr>
          <a:xfrm>
            <a:off x="6239435" y="2831792"/>
            <a:ext cx="218515" cy="56319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8964655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2.5 </a:t>
            </a:r>
            <a:r>
              <a:rPr lang="en-US" altLang="zh-HK" dirty="0" err="1"/>
              <a:t>Penpot</a:t>
            </a:r>
            <a:r>
              <a:rPr lang="en-US" altLang="zh-HK"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0" y="1365647"/>
            <a:ext cx="4513852" cy="3043329"/>
          </a:xfrm>
        </p:spPr>
        <p:txBody>
          <a:bodyPr>
            <a:noAutofit/>
          </a:bodyPr>
          <a:lstStyle/>
          <a:p>
            <a:pPr marL="0" indent="0">
              <a:buNone/>
            </a:pPr>
            <a:r>
              <a:rPr lang="en-US" b="1" dirty="0"/>
              <a:t>Boolean operators</a:t>
            </a:r>
          </a:p>
          <a:p>
            <a:pPr marL="0" indent="0">
              <a:buNone/>
            </a:pPr>
            <a:r>
              <a:rPr lang="en-US" b="1" dirty="0"/>
              <a:t>Union</a:t>
            </a:r>
            <a:r>
              <a:rPr lang="en-US" dirty="0"/>
              <a:t>: The resulting combination is the sum of the shapes.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65</a:t>
            </a:fld>
            <a:endParaRPr lang="en-US" dirty="0"/>
          </a:p>
        </p:txBody>
      </p:sp>
      <p:pic>
        <p:nvPicPr>
          <p:cNvPr id="7" name="圖片 6" descr="一張含有 文字, 美工圖案 的圖片&#10;&#10;自動產生的描述">
            <a:extLst>
              <a:ext uri="{FF2B5EF4-FFF2-40B4-BE49-F238E27FC236}">
                <a16:creationId xmlns:a16="http://schemas.microsoft.com/office/drawing/2014/main" id="{68FE8509-7750-4BB1-90EA-F3059DF124C3}"/>
              </a:ext>
            </a:extLst>
          </p:cNvPr>
          <p:cNvPicPr>
            <a:picLocks noChangeAspect="1"/>
          </p:cNvPicPr>
          <p:nvPr/>
        </p:nvPicPr>
        <p:blipFill>
          <a:blip r:embed="rId3"/>
          <a:stretch>
            <a:fillRect/>
          </a:stretch>
        </p:blipFill>
        <p:spPr>
          <a:xfrm>
            <a:off x="627670" y="3101009"/>
            <a:ext cx="3284246" cy="1186970"/>
          </a:xfrm>
          <a:prstGeom prst="rect">
            <a:avLst/>
          </a:prstGeom>
        </p:spPr>
      </p:pic>
      <p:pic>
        <p:nvPicPr>
          <p:cNvPr id="9" name="圖片 8" descr="一張含有 文字, 美工圖案 的圖片&#10;&#10;自動產生的描述">
            <a:extLst>
              <a:ext uri="{FF2B5EF4-FFF2-40B4-BE49-F238E27FC236}">
                <a16:creationId xmlns:a16="http://schemas.microsoft.com/office/drawing/2014/main" id="{5C4D14A2-4192-4A38-B5CA-864AC19B68D9}"/>
              </a:ext>
            </a:extLst>
          </p:cNvPr>
          <p:cNvPicPr>
            <a:picLocks noChangeAspect="1"/>
          </p:cNvPicPr>
          <p:nvPr/>
        </p:nvPicPr>
        <p:blipFill>
          <a:blip r:embed="rId4"/>
          <a:stretch>
            <a:fillRect/>
          </a:stretch>
        </p:blipFill>
        <p:spPr>
          <a:xfrm>
            <a:off x="4750378" y="3101009"/>
            <a:ext cx="3764972" cy="1186970"/>
          </a:xfrm>
          <a:prstGeom prst="rect">
            <a:avLst/>
          </a:prstGeom>
        </p:spPr>
      </p:pic>
      <p:sp>
        <p:nvSpPr>
          <p:cNvPr id="10" name="箭號: 向右 9">
            <a:extLst>
              <a:ext uri="{FF2B5EF4-FFF2-40B4-BE49-F238E27FC236}">
                <a16:creationId xmlns:a16="http://schemas.microsoft.com/office/drawing/2014/main" id="{4345B946-2FD9-4200-BA23-1E56ED572481}"/>
              </a:ext>
            </a:extLst>
          </p:cNvPr>
          <p:cNvSpPr/>
          <p:nvPr/>
        </p:nvSpPr>
        <p:spPr>
          <a:xfrm>
            <a:off x="4118567" y="3604319"/>
            <a:ext cx="452454" cy="1803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n>
                <a:solidFill>
                  <a:srgbClr val="FF0000"/>
                </a:solidFill>
              </a:ln>
              <a:solidFill>
                <a:srgbClr val="FF0000"/>
              </a:solidFill>
            </a:endParaRPr>
          </a:p>
        </p:txBody>
      </p:sp>
      <p:pic>
        <p:nvPicPr>
          <p:cNvPr id="16" name="圖片 15">
            <a:extLst>
              <a:ext uri="{FF2B5EF4-FFF2-40B4-BE49-F238E27FC236}">
                <a16:creationId xmlns:a16="http://schemas.microsoft.com/office/drawing/2014/main" id="{C0D34CAC-A171-45F6-A2D6-E71B6D274BC2}"/>
              </a:ext>
            </a:extLst>
          </p:cNvPr>
          <p:cNvPicPr>
            <a:picLocks noChangeAspect="1"/>
          </p:cNvPicPr>
          <p:nvPr/>
        </p:nvPicPr>
        <p:blipFill>
          <a:blip r:embed="rId5"/>
          <a:stretch>
            <a:fillRect/>
          </a:stretch>
        </p:blipFill>
        <p:spPr>
          <a:xfrm>
            <a:off x="5513508" y="1573192"/>
            <a:ext cx="2409183" cy="1116926"/>
          </a:xfrm>
          <a:prstGeom prst="rect">
            <a:avLst/>
          </a:prstGeom>
        </p:spPr>
      </p:pic>
      <p:sp>
        <p:nvSpPr>
          <p:cNvPr id="11" name="文字方塊 10">
            <a:extLst>
              <a:ext uri="{FF2B5EF4-FFF2-40B4-BE49-F238E27FC236}">
                <a16:creationId xmlns:a16="http://schemas.microsoft.com/office/drawing/2014/main" id="{CC0C29D8-A917-47E5-815A-3F8DBEF342CF}"/>
              </a:ext>
            </a:extLst>
          </p:cNvPr>
          <p:cNvSpPr txBox="1"/>
          <p:nvPr/>
        </p:nvSpPr>
        <p:spPr>
          <a:xfrm>
            <a:off x="4444461" y="2713573"/>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9956560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2.5 </a:t>
            </a:r>
            <a:r>
              <a:rPr lang="en-US" altLang="zh-HK" dirty="0" err="1"/>
              <a:t>Penpot</a:t>
            </a:r>
            <a:r>
              <a:rPr lang="en-US" altLang="zh-HK"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0" y="1365647"/>
            <a:ext cx="4513852" cy="3043329"/>
          </a:xfrm>
        </p:spPr>
        <p:txBody>
          <a:bodyPr>
            <a:noAutofit/>
          </a:bodyPr>
          <a:lstStyle/>
          <a:p>
            <a:pPr marL="0" indent="0">
              <a:buNone/>
            </a:pPr>
            <a:r>
              <a:rPr lang="en-US" b="1" dirty="0"/>
              <a:t>Boolean operators</a:t>
            </a:r>
          </a:p>
          <a:p>
            <a:pPr marL="0" indent="0">
              <a:buNone/>
            </a:pPr>
            <a:r>
              <a:rPr lang="en-US" b="1" dirty="0"/>
              <a:t>Difference</a:t>
            </a:r>
            <a:r>
              <a:rPr lang="en-US" dirty="0"/>
              <a:t>: the opposite of union, the resulting object has the area of the shape on top has been cut out from the shape at the bottom.</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66</a:t>
            </a:fld>
            <a:endParaRPr lang="en-US" dirty="0"/>
          </a:p>
        </p:txBody>
      </p:sp>
      <p:pic>
        <p:nvPicPr>
          <p:cNvPr id="7" name="圖片 6" descr="一張含有 文字, 美工圖案 的圖片&#10;&#10;自動產生的描述">
            <a:extLst>
              <a:ext uri="{FF2B5EF4-FFF2-40B4-BE49-F238E27FC236}">
                <a16:creationId xmlns:a16="http://schemas.microsoft.com/office/drawing/2014/main" id="{68FE8509-7750-4BB1-90EA-F3059DF124C3}"/>
              </a:ext>
            </a:extLst>
          </p:cNvPr>
          <p:cNvPicPr>
            <a:picLocks noChangeAspect="1"/>
          </p:cNvPicPr>
          <p:nvPr/>
        </p:nvPicPr>
        <p:blipFill>
          <a:blip r:embed="rId3"/>
          <a:stretch>
            <a:fillRect/>
          </a:stretch>
        </p:blipFill>
        <p:spPr>
          <a:xfrm>
            <a:off x="627670" y="3101009"/>
            <a:ext cx="3284246" cy="1186970"/>
          </a:xfrm>
          <a:prstGeom prst="rect">
            <a:avLst/>
          </a:prstGeom>
        </p:spPr>
      </p:pic>
      <p:sp>
        <p:nvSpPr>
          <p:cNvPr id="10" name="箭號: 向右 9">
            <a:extLst>
              <a:ext uri="{FF2B5EF4-FFF2-40B4-BE49-F238E27FC236}">
                <a16:creationId xmlns:a16="http://schemas.microsoft.com/office/drawing/2014/main" id="{4345B946-2FD9-4200-BA23-1E56ED572481}"/>
              </a:ext>
            </a:extLst>
          </p:cNvPr>
          <p:cNvSpPr/>
          <p:nvPr/>
        </p:nvSpPr>
        <p:spPr>
          <a:xfrm>
            <a:off x="4118567" y="3604319"/>
            <a:ext cx="452454" cy="1803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n>
                <a:solidFill>
                  <a:srgbClr val="FF0000"/>
                </a:solidFill>
              </a:ln>
              <a:solidFill>
                <a:srgbClr val="FF0000"/>
              </a:solidFill>
            </a:endParaRPr>
          </a:p>
        </p:txBody>
      </p:sp>
      <p:pic>
        <p:nvPicPr>
          <p:cNvPr id="6" name="圖片 5">
            <a:extLst>
              <a:ext uri="{FF2B5EF4-FFF2-40B4-BE49-F238E27FC236}">
                <a16:creationId xmlns:a16="http://schemas.microsoft.com/office/drawing/2014/main" id="{83DF87FD-0D52-490E-B8C5-553ABCCEA6C0}"/>
              </a:ext>
            </a:extLst>
          </p:cNvPr>
          <p:cNvPicPr>
            <a:picLocks noChangeAspect="1"/>
          </p:cNvPicPr>
          <p:nvPr/>
        </p:nvPicPr>
        <p:blipFill>
          <a:blip r:embed="rId4"/>
          <a:stretch>
            <a:fillRect/>
          </a:stretch>
        </p:blipFill>
        <p:spPr>
          <a:xfrm>
            <a:off x="5012993" y="3077447"/>
            <a:ext cx="2972977" cy="1205331"/>
          </a:xfrm>
          <a:prstGeom prst="rect">
            <a:avLst/>
          </a:prstGeom>
        </p:spPr>
      </p:pic>
      <p:pic>
        <p:nvPicPr>
          <p:cNvPr id="11" name="圖片 10">
            <a:extLst>
              <a:ext uri="{FF2B5EF4-FFF2-40B4-BE49-F238E27FC236}">
                <a16:creationId xmlns:a16="http://schemas.microsoft.com/office/drawing/2014/main" id="{3CCEAA4F-CBD1-4EFF-AE4C-267CDF77A284}"/>
              </a:ext>
            </a:extLst>
          </p:cNvPr>
          <p:cNvPicPr>
            <a:picLocks noChangeAspect="1"/>
          </p:cNvPicPr>
          <p:nvPr/>
        </p:nvPicPr>
        <p:blipFill>
          <a:blip r:embed="rId5"/>
          <a:stretch>
            <a:fillRect/>
          </a:stretch>
        </p:blipFill>
        <p:spPr>
          <a:xfrm>
            <a:off x="5552943" y="1727288"/>
            <a:ext cx="2347108" cy="844462"/>
          </a:xfrm>
          <a:prstGeom prst="rect">
            <a:avLst/>
          </a:prstGeom>
        </p:spPr>
      </p:pic>
      <p:sp>
        <p:nvSpPr>
          <p:cNvPr id="9" name="文字方塊 8">
            <a:extLst>
              <a:ext uri="{FF2B5EF4-FFF2-40B4-BE49-F238E27FC236}">
                <a16:creationId xmlns:a16="http://schemas.microsoft.com/office/drawing/2014/main" id="{8801BBD4-E4F7-499C-8AB7-D84423CE1221}"/>
              </a:ext>
            </a:extLst>
          </p:cNvPr>
          <p:cNvSpPr txBox="1"/>
          <p:nvPr/>
        </p:nvSpPr>
        <p:spPr>
          <a:xfrm>
            <a:off x="4498249" y="2542516"/>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143213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2.5 </a:t>
            </a:r>
            <a:r>
              <a:rPr lang="en-US" altLang="zh-HK" dirty="0" err="1"/>
              <a:t>Penpot</a:t>
            </a:r>
            <a:r>
              <a:rPr lang="en-US" altLang="zh-HK"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0" y="1365647"/>
            <a:ext cx="4513852" cy="3043329"/>
          </a:xfrm>
        </p:spPr>
        <p:txBody>
          <a:bodyPr>
            <a:noAutofit/>
          </a:bodyPr>
          <a:lstStyle/>
          <a:p>
            <a:pPr marL="0" indent="0">
              <a:buNone/>
            </a:pPr>
            <a:r>
              <a:rPr lang="en-US" b="1" dirty="0"/>
              <a:t>Boolean operators</a:t>
            </a:r>
          </a:p>
          <a:p>
            <a:pPr marL="0" indent="0">
              <a:buNone/>
            </a:pPr>
            <a:r>
              <a:rPr lang="en-US" b="1" dirty="0"/>
              <a:t>Intersection</a:t>
            </a:r>
            <a:r>
              <a:rPr lang="en-US" dirty="0"/>
              <a:t>: creates a group whose shape is the overlapping area between the shapes.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67</a:t>
            </a:fld>
            <a:endParaRPr lang="en-US" dirty="0"/>
          </a:p>
        </p:txBody>
      </p:sp>
      <p:sp>
        <p:nvSpPr>
          <p:cNvPr id="10" name="箭號: 向右 9">
            <a:extLst>
              <a:ext uri="{FF2B5EF4-FFF2-40B4-BE49-F238E27FC236}">
                <a16:creationId xmlns:a16="http://schemas.microsoft.com/office/drawing/2014/main" id="{4345B946-2FD9-4200-BA23-1E56ED572481}"/>
              </a:ext>
            </a:extLst>
          </p:cNvPr>
          <p:cNvSpPr/>
          <p:nvPr/>
        </p:nvSpPr>
        <p:spPr>
          <a:xfrm>
            <a:off x="4118567" y="3604319"/>
            <a:ext cx="452454" cy="1803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n>
                <a:solidFill>
                  <a:srgbClr val="FF0000"/>
                </a:solidFill>
              </a:ln>
              <a:solidFill>
                <a:srgbClr val="FF0000"/>
              </a:solidFill>
            </a:endParaRPr>
          </a:p>
        </p:txBody>
      </p:sp>
      <p:pic>
        <p:nvPicPr>
          <p:cNvPr id="8" name="圖片 7">
            <a:extLst>
              <a:ext uri="{FF2B5EF4-FFF2-40B4-BE49-F238E27FC236}">
                <a16:creationId xmlns:a16="http://schemas.microsoft.com/office/drawing/2014/main" id="{D4567593-189E-478C-914B-1DB7445CB5AA}"/>
              </a:ext>
            </a:extLst>
          </p:cNvPr>
          <p:cNvPicPr>
            <a:picLocks noChangeAspect="1"/>
          </p:cNvPicPr>
          <p:nvPr/>
        </p:nvPicPr>
        <p:blipFill>
          <a:blip r:embed="rId3"/>
          <a:stretch>
            <a:fillRect/>
          </a:stretch>
        </p:blipFill>
        <p:spPr>
          <a:xfrm>
            <a:off x="5394545" y="1640217"/>
            <a:ext cx="2869859" cy="1162661"/>
          </a:xfrm>
          <a:prstGeom prst="rect">
            <a:avLst/>
          </a:prstGeom>
        </p:spPr>
      </p:pic>
      <p:pic>
        <p:nvPicPr>
          <p:cNvPr id="12" name="圖片 11" descr="一張含有 文字, 美工圖案 的圖片&#10;&#10;自動產生的描述">
            <a:extLst>
              <a:ext uri="{FF2B5EF4-FFF2-40B4-BE49-F238E27FC236}">
                <a16:creationId xmlns:a16="http://schemas.microsoft.com/office/drawing/2014/main" id="{8500260F-9BB0-4352-8939-719B137C9A16}"/>
              </a:ext>
            </a:extLst>
          </p:cNvPr>
          <p:cNvPicPr>
            <a:picLocks noChangeAspect="1"/>
          </p:cNvPicPr>
          <p:nvPr/>
        </p:nvPicPr>
        <p:blipFill>
          <a:blip r:embed="rId4"/>
          <a:stretch>
            <a:fillRect/>
          </a:stretch>
        </p:blipFill>
        <p:spPr>
          <a:xfrm>
            <a:off x="352455" y="3149813"/>
            <a:ext cx="3602520" cy="1259163"/>
          </a:xfrm>
          <a:prstGeom prst="rect">
            <a:avLst/>
          </a:prstGeom>
        </p:spPr>
      </p:pic>
      <p:pic>
        <p:nvPicPr>
          <p:cNvPr id="14" name="圖片 13" descr="一張含有 美工圖案, 名片 的圖片&#10;&#10;自動產生的描述">
            <a:extLst>
              <a:ext uri="{FF2B5EF4-FFF2-40B4-BE49-F238E27FC236}">
                <a16:creationId xmlns:a16="http://schemas.microsoft.com/office/drawing/2014/main" id="{A8DEE0D4-2A81-41DB-99E0-021EE2EB25A0}"/>
              </a:ext>
            </a:extLst>
          </p:cNvPr>
          <p:cNvPicPr>
            <a:picLocks noChangeAspect="1"/>
          </p:cNvPicPr>
          <p:nvPr/>
        </p:nvPicPr>
        <p:blipFill>
          <a:blip r:embed="rId5"/>
          <a:stretch>
            <a:fillRect/>
          </a:stretch>
        </p:blipFill>
        <p:spPr>
          <a:xfrm>
            <a:off x="4886529" y="3070266"/>
            <a:ext cx="3602520" cy="1338710"/>
          </a:xfrm>
          <a:prstGeom prst="rect">
            <a:avLst/>
          </a:prstGeom>
        </p:spPr>
      </p:pic>
      <p:sp>
        <p:nvSpPr>
          <p:cNvPr id="9" name="文字方塊 8">
            <a:extLst>
              <a:ext uri="{FF2B5EF4-FFF2-40B4-BE49-F238E27FC236}">
                <a16:creationId xmlns:a16="http://schemas.microsoft.com/office/drawing/2014/main" id="{F6C921E7-131F-4B1F-A50E-79ABC01F4038}"/>
              </a:ext>
            </a:extLst>
          </p:cNvPr>
          <p:cNvSpPr txBox="1"/>
          <p:nvPr/>
        </p:nvSpPr>
        <p:spPr>
          <a:xfrm>
            <a:off x="4526122" y="2768676"/>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8866048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2.5 </a:t>
            </a:r>
            <a:r>
              <a:rPr lang="en-US" altLang="zh-HK" dirty="0" err="1"/>
              <a:t>Penpot</a:t>
            </a:r>
            <a:r>
              <a:rPr lang="en-US" altLang="zh-HK"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0" y="1365647"/>
            <a:ext cx="4513852" cy="3043329"/>
          </a:xfrm>
        </p:spPr>
        <p:txBody>
          <a:bodyPr>
            <a:noAutofit/>
          </a:bodyPr>
          <a:lstStyle/>
          <a:p>
            <a:pPr marL="0" indent="0">
              <a:buNone/>
            </a:pPr>
            <a:r>
              <a:rPr lang="en-US" b="1" dirty="0"/>
              <a:t>Boolean operators</a:t>
            </a:r>
          </a:p>
          <a:p>
            <a:pPr marL="0" indent="0">
              <a:buNone/>
            </a:pPr>
            <a:r>
              <a:rPr lang="en-US" b="1" dirty="0"/>
              <a:t>Exclude</a:t>
            </a:r>
            <a:r>
              <a:rPr lang="en-US" dirty="0"/>
              <a:t>: the opposite of intersection, the resulting shape is the area that does not overlap between the shapes.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68</a:t>
            </a:fld>
            <a:endParaRPr lang="en-US" dirty="0"/>
          </a:p>
        </p:txBody>
      </p:sp>
      <p:sp>
        <p:nvSpPr>
          <p:cNvPr id="10" name="箭號: 向右 9">
            <a:extLst>
              <a:ext uri="{FF2B5EF4-FFF2-40B4-BE49-F238E27FC236}">
                <a16:creationId xmlns:a16="http://schemas.microsoft.com/office/drawing/2014/main" id="{4345B946-2FD9-4200-BA23-1E56ED572481}"/>
              </a:ext>
            </a:extLst>
          </p:cNvPr>
          <p:cNvSpPr/>
          <p:nvPr/>
        </p:nvSpPr>
        <p:spPr>
          <a:xfrm>
            <a:off x="4370440" y="3694493"/>
            <a:ext cx="452454" cy="1803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ln>
                <a:solidFill>
                  <a:srgbClr val="FF0000"/>
                </a:solidFill>
              </a:ln>
              <a:solidFill>
                <a:srgbClr val="FF0000"/>
              </a:solidFill>
            </a:endParaRPr>
          </a:p>
        </p:txBody>
      </p:sp>
      <p:pic>
        <p:nvPicPr>
          <p:cNvPr id="8" name="圖片 7">
            <a:extLst>
              <a:ext uri="{FF2B5EF4-FFF2-40B4-BE49-F238E27FC236}">
                <a16:creationId xmlns:a16="http://schemas.microsoft.com/office/drawing/2014/main" id="{A773DCB2-99C1-45DD-9510-5915E593AC3A}"/>
              </a:ext>
            </a:extLst>
          </p:cNvPr>
          <p:cNvPicPr>
            <a:picLocks noChangeAspect="1"/>
          </p:cNvPicPr>
          <p:nvPr/>
        </p:nvPicPr>
        <p:blipFill>
          <a:blip r:embed="rId3"/>
          <a:stretch>
            <a:fillRect/>
          </a:stretch>
        </p:blipFill>
        <p:spPr>
          <a:xfrm>
            <a:off x="5427718" y="1654681"/>
            <a:ext cx="2778828" cy="1145471"/>
          </a:xfrm>
          <a:prstGeom prst="rect">
            <a:avLst/>
          </a:prstGeom>
        </p:spPr>
      </p:pic>
      <p:pic>
        <p:nvPicPr>
          <p:cNvPr id="12" name="圖片 11" descr="一張含有 美工圖案 的圖片&#10;&#10;自動產生的描述">
            <a:extLst>
              <a:ext uri="{FF2B5EF4-FFF2-40B4-BE49-F238E27FC236}">
                <a16:creationId xmlns:a16="http://schemas.microsoft.com/office/drawing/2014/main" id="{F398F1FB-4417-405F-AB3C-FC215E5B06D8}"/>
              </a:ext>
            </a:extLst>
          </p:cNvPr>
          <p:cNvPicPr>
            <a:picLocks noChangeAspect="1"/>
          </p:cNvPicPr>
          <p:nvPr/>
        </p:nvPicPr>
        <p:blipFill>
          <a:blip r:embed="rId4"/>
          <a:stretch>
            <a:fillRect/>
          </a:stretch>
        </p:blipFill>
        <p:spPr>
          <a:xfrm>
            <a:off x="711043" y="3320511"/>
            <a:ext cx="3413541" cy="989695"/>
          </a:xfrm>
          <a:prstGeom prst="rect">
            <a:avLst/>
          </a:prstGeom>
        </p:spPr>
      </p:pic>
      <p:pic>
        <p:nvPicPr>
          <p:cNvPr id="14" name="圖片 13" descr="一張含有 美工圖案 的圖片&#10;&#10;自動產生的描述">
            <a:extLst>
              <a:ext uri="{FF2B5EF4-FFF2-40B4-BE49-F238E27FC236}">
                <a16:creationId xmlns:a16="http://schemas.microsoft.com/office/drawing/2014/main" id="{76E5B530-35C4-4B45-A6EC-EF3237BD3E2B}"/>
              </a:ext>
            </a:extLst>
          </p:cNvPr>
          <p:cNvPicPr>
            <a:picLocks noChangeAspect="1"/>
          </p:cNvPicPr>
          <p:nvPr/>
        </p:nvPicPr>
        <p:blipFill>
          <a:blip r:embed="rId5"/>
          <a:stretch>
            <a:fillRect/>
          </a:stretch>
        </p:blipFill>
        <p:spPr>
          <a:xfrm>
            <a:off x="5068750" y="3312217"/>
            <a:ext cx="3081750" cy="1016785"/>
          </a:xfrm>
          <a:prstGeom prst="rect">
            <a:avLst/>
          </a:prstGeom>
        </p:spPr>
      </p:pic>
      <p:sp>
        <p:nvSpPr>
          <p:cNvPr id="9" name="文字方塊 8">
            <a:extLst>
              <a:ext uri="{FF2B5EF4-FFF2-40B4-BE49-F238E27FC236}">
                <a16:creationId xmlns:a16="http://schemas.microsoft.com/office/drawing/2014/main" id="{689F553B-4822-4ED6-97D2-C6D96C239765}"/>
              </a:ext>
            </a:extLst>
          </p:cNvPr>
          <p:cNvSpPr txBox="1"/>
          <p:nvPr/>
        </p:nvSpPr>
        <p:spPr>
          <a:xfrm>
            <a:off x="4596667" y="2779185"/>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4238469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2.5 </a:t>
            </a:r>
            <a:r>
              <a:rPr lang="en-US" altLang="zh-HK" dirty="0" err="1"/>
              <a:t>Penpot</a:t>
            </a:r>
            <a:r>
              <a:rPr lang="en-US" altLang="zh-HK"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0" y="1365647"/>
            <a:ext cx="4513852" cy="3043329"/>
          </a:xfrm>
        </p:spPr>
        <p:txBody>
          <a:bodyPr>
            <a:noAutofit/>
          </a:bodyPr>
          <a:lstStyle/>
          <a:p>
            <a:pPr marL="0" indent="0">
              <a:buNone/>
            </a:pPr>
            <a:r>
              <a:rPr lang="en-US" b="1" dirty="0"/>
              <a:t>Boolean operators</a:t>
            </a:r>
          </a:p>
          <a:p>
            <a:pPr marL="0" indent="0">
              <a:buNone/>
            </a:pPr>
            <a:r>
              <a:rPr lang="en-US" b="1" dirty="0"/>
              <a:t>Flatten</a:t>
            </a:r>
            <a:r>
              <a:rPr lang="en-US" dirty="0"/>
              <a:t>: Technically not a </a:t>
            </a:r>
            <a:r>
              <a:rPr lang="en-US" dirty="0" err="1"/>
              <a:t>boolean</a:t>
            </a:r>
            <a:r>
              <a:rPr lang="en-US" dirty="0"/>
              <a:t> operator, this is the way to permanently combine the paths of a group of shapes in a single one.</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69</a:t>
            </a:fld>
            <a:endParaRPr lang="en-US" dirty="0"/>
          </a:p>
        </p:txBody>
      </p:sp>
      <p:sp>
        <p:nvSpPr>
          <p:cNvPr id="10" name="箭號: 向右 9">
            <a:extLst>
              <a:ext uri="{FF2B5EF4-FFF2-40B4-BE49-F238E27FC236}">
                <a16:creationId xmlns:a16="http://schemas.microsoft.com/office/drawing/2014/main" id="{4345B946-2FD9-4200-BA23-1E56ED572481}"/>
              </a:ext>
            </a:extLst>
          </p:cNvPr>
          <p:cNvSpPr/>
          <p:nvPr/>
        </p:nvSpPr>
        <p:spPr>
          <a:xfrm>
            <a:off x="4522313" y="3874840"/>
            <a:ext cx="452454" cy="1803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ln>
                <a:solidFill>
                  <a:srgbClr val="FF0000"/>
                </a:solidFill>
              </a:ln>
              <a:solidFill>
                <a:srgbClr val="FF0000"/>
              </a:solidFill>
            </a:endParaRPr>
          </a:p>
        </p:txBody>
      </p:sp>
      <p:pic>
        <p:nvPicPr>
          <p:cNvPr id="6" name="圖片 5">
            <a:extLst>
              <a:ext uri="{FF2B5EF4-FFF2-40B4-BE49-F238E27FC236}">
                <a16:creationId xmlns:a16="http://schemas.microsoft.com/office/drawing/2014/main" id="{55BA6E60-8431-4727-8BB4-508026DE4441}"/>
              </a:ext>
            </a:extLst>
          </p:cNvPr>
          <p:cNvPicPr>
            <a:picLocks noChangeAspect="1"/>
          </p:cNvPicPr>
          <p:nvPr/>
        </p:nvPicPr>
        <p:blipFill>
          <a:blip r:embed="rId3"/>
          <a:stretch>
            <a:fillRect/>
          </a:stretch>
        </p:blipFill>
        <p:spPr>
          <a:xfrm>
            <a:off x="5291567" y="1812782"/>
            <a:ext cx="2919050" cy="1229074"/>
          </a:xfrm>
          <a:prstGeom prst="rect">
            <a:avLst/>
          </a:prstGeom>
        </p:spPr>
      </p:pic>
      <p:pic>
        <p:nvPicPr>
          <p:cNvPr id="9" name="圖片 8">
            <a:extLst>
              <a:ext uri="{FF2B5EF4-FFF2-40B4-BE49-F238E27FC236}">
                <a16:creationId xmlns:a16="http://schemas.microsoft.com/office/drawing/2014/main" id="{69BDD06C-AD11-4947-8398-F42B6C7E2C08}"/>
              </a:ext>
            </a:extLst>
          </p:cNvPr>
          <p:cNvPicPr>
            <a:picLocks noChangeAspect="1"/>
          </p:cNvPicPr>
          <p:nvPr/>
        </p:nvPicPr>
        <p:blipFill>
          <a:blip r:embed="rId4"/>
          <a:stretch>
            <a:fillRect/>
          </a:stretch>
        </p:blipFill>
        <p:spPr>
          <a:xfrm>
            <a:off x="627671" y="3486255"/>
            <a:ext cx="1527009" cy="957521"/>
          </a:xfrm>
          <a:prstGeom prst="rect">
            <a:avLst/>
          </a:prstGeom>
        </p:spPr>
      </p:pic>
      <p:pic>
        <p:nvPicPr>
          <p:cNvPr id="13" name="圖片 12">
            <a:extLst>
              <a:ext uri="{FF2B5EF4-FFF2-40B4-BE49-F238E27FC236}">
                <a16:creationId xmlns:a16="http://schemas.microsoft.com/office/drawing/2014/main" id="{3B0F86EE-7252-478B-B51B-74A08A74A7A2}"/>
              </a:ext>
            </a:extLst>
          </p:cNvPr>
          <p:cNvPicPr>
            <a:picLocks noChangeAspect="1"/>
          </p:cNvPicPr>
          <p:nvPr/>
        </p:nvPicPr>
        <p:blipFill>
          <a:blip r:embed="rId5"/>
          <a:stretch>
            <a:fillRect/>
          </a:stretch>
        </p:blipFill>
        <p:spPr>
          <a:xfrm>
            <a:off x="2432833" y="3486254"/>
            <a:ext cx="1575908" cy="1045455"/>
          </a:xfrm>
          <a:prstGeom prst="rect">
            <a:avLst/>
          </a:prstGeom>
        </p:spPr>
      </p:pic>
      <p:pic>
        <p:nvPicPr>
          <p:cNvPr id="16" name="圖片 15">
            <a:extLst>
              <a:ext uri="{FF2B5EF4-FFF2-40B4-BE49-F238E27FC236}">
                <a16:creationId xmlns:a16="http://schemas.microsoft.com/office/drawing/2014/main" id="{8E916F9C-0316-4CF1-827D-A9DFDB69946B}"/>
              </a:ext>
            </a:extLst>
          </p:cNvPr>
          <p:cNvPicPr>
            <a:picLocks noChangeAspect="1"/>
          </p:cNvPicPr>
          <p:nvPr/>
        </p:nvPicPr>
        <p:blipFill rotWithShape="1">
          <a:blip r:embed="rId6"/>
          <a:srcRect l="10833" t="8724" r="3389" b="2764"/>
          <a:stretch/>
        </p:blipFill>
        <p:spPr>
          <a:xfrm>
            <a:off x="5866082" y="3192317"/>
            <a:ext cx="1911065" cy="1725743"/>
          </a:xfrm>
          <a:prstGeom prst="rect">
            <a:avLst/>
          </a:prstGeom>
        </p:spPr>
      </p:pic>
      <p:sp>
        <p:nvSpPr>
          <p:cNvPr id="11" name="文字方塊 10">
            <a:extLst>
              <a:ext uri="{FF2B5EF4-FFF2-40B4-BE49-F238E27FC236}">
                <a16:creationId xmlns:a16="http://schemas.microsoft.com/office/drawing/2014/main" id="{1C05C1F3-B707-4054-A2BC-3AEC659B7CF2}"/>
              </a:ext>
            </a:extLst>
          </p:cNvPr>
          <p:cNvSpPr txBox="1"/>
          <p:nvPr/>
        </p:nvSpPr>
        <p:spPr>
          <a:xfrm>
            <a:off x="4522313" y="3010890"/>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22931767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3172E1CE-6652-4BAF-8DAD-E763CAAA29BE}"/>
              </a:ext>
            </a:extLst>
          </p:cNvPr>
          <p:cNvPicPr>
            <a:picLocks noGrp="1" noChangeAspect="1"/>
          </p:cNvPicPr>
          <p:nvPr>
            <p:ph type="pic" sz="quarter" idx="14"/>
          </p:nvPr>
        </p:nvPicPr>
        <p:blipFill>
          <a:blip r:embed="rId3"/>
          <a:srcRect l="13105" r="13105"/>
          <a:stretch>
            <a:fillRect/>
          </a:stretch>
        </p:blipFill>
        <p:spPr>
          <a:xfrm>
            <a:off x="4284363" y="1526289"/>
            <a:ext cx="4403507" cy="3043329"/>
          </a:xfrm>
        </p:spPr>
      </p:pic>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2.1 How To Start To Use </a:t>
            </a:r>
            <a:r>
              <a:rPr lang="en-US" altLang="zh-HK" dirty="0" err="1"/>
              <a:t>Penpot</a:t>
            </a:r>
            <a:r>
              <a:rPr lang="en-US" altLang="zh-HK" dirty="0"/>
              <a:t>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570719" y="1409943"/>
            <a:ext cx="3386515" cy="3043329"/>
          </a:xfrm>
        </p:spPr>
        <p:txBody>
          <a:bodyPr/>
          <a:lstStyle/>
          <a:p>
            <a:r>
              <a:rPr lang="en-US" dirty="0"/>
              <a:t>Step1: Search Penpot in any browser, and click the ‘Get Started, it’s Free!’ Button. </a:t>
            </a:r>
          </a:p>
          <a:p>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a:t>
            </a:fld>
            <a:endParaRPr lang="en-US" dirty="0"/>
          </a:p>
        </p:txBody>
      </p:sp>
      <p:sp>
        <p:nvSpPr>
          <p:cNvPr id="8" name="橢圓 7">
            <a:extLst>
              <a:ext uri="{FF2B5EF4-FFF2-40B4-BE49-F238E27FC236}">
                <a16:creationId xmlns:a16="http://schemas.microsoft.com/office/drawing/2014/main" id="{456BC5E5-E512-40DB-B185-4E6DA421D469}"/>
              </a:ext>
            </a:extLst>
          </p:cNvPr>
          <p:cNvSpPr/>
          <p:nvPr/>
        </p:nvSpPr>
        <p:spPr>
          <a:xfrm>
            <a:off x="5616124" y="3186162"/>
            <a:ext cx="971353" cy="54421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HK" altLang="en-US"/>
          </a:p>
        </p:txBody>
      </p:sp>
      <p:cxnSp>
        <p:nvCxnSpPr>
          <p:cNvPr id="10" name="直線單箭頭接點 9">
            <a:extLst>
              <a:ext uri="{FF2B5EF4-FFF2-40B4-BE49-F238E27FC236}">
                <a16:creationId xmlns:a16="http://schemas.microsoft.com/office/drawing/2014/main" id="{82D6B15B-FD48-48C5-8E34-A0D413E675EE}"/>
              </a:ext>
            </a:extLst>
          </p:cNvPr>
          <p:cNvCxnSpPr/>
          <p:nvPr/>
        </p:nvCxnSpPr>
        <p:spPr>
          <a:xfrm flipV="1">
            <a:off x="4320130" y="3550023"/>
            <a:ext cx="1195709" cy="2562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A02E9C26-94A2-4082-92EC-7CB44FEC7250}"/>
              </a:ext>
            </a:extLst>
          </p:cNvPr>
          <p:cNvSpPr txBox="1"/>
          <p:nvPr/>
        </p:nvSpPr>
        <p:spPr>
          <a:xfrm>
            <a:off x="4349728" y="4574218"/>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3597745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dirty="0"/>
              <a:t>2.5 </a:t>
            </a:r>
            <a:r>
              <a:rPr lang="en-US" altLang="zh-HK" sz="2400" dirty="0" err="1"/>
              <a:t>Penpot</a:t>
            </a:r>
            <a:r>
              <a:rPr lang="en-US" altLang="zh-HK" sz="2400"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029757" cy="3605019"/>
          </a:xfrm>
        </p:spPr>
        <p:txBody>
          <a:bodyPr>
            <a:normAutofit fontScale="92500" lnSpcReduction="10000"/>
          </a:bodyPr>
          <a:lstStyle/>
          <a:p>
            <a:pPr marL="0" indent="0">
              <a:buNone/>
            </a:pPr>
            <a:r>
              <a:rPr lang="en-US" b="1" dirty="0">
                <a:latin typeface="Daytona Condensed Light" panose="020B0306030503040204" pitchFamily="34" charset="0"/>
              </a:rPr>
              <a:t>Paths (</a:t>
            </a:r>
            <a:r>
              <a:rPr lang="en-US" b="1" dirty="0" err="1">
                <a:latin typeface="Daytona Condensed Light" panose="020B0306030503040204" pitchFamily="34" charset="0"/>
              </a:rPr>
              <a:t>bezier</a:t>
            </a:r>
            <a:r>
              <a:rPr lang="en-US" b="1" dirty="0">
                <a:latin typeface="Daytona Condensed Light" panose="020B0306030503040204" pitchFamily="34" charset="0"/>
              </a:rPr>
              <a:t>)</a:t>
            </a:r>
          </a:p>
          <a:p>
            <a:r>
              <a:rPr lang="en-US" dirty="0">
                <a:latin typeface="Daytona Condensed Light" panose="020B0306030503040204" pitchFamily="34" charset="0"/>
              </a:rPr>
              <a:t>A path is composed of two or more nodes and the line segments between them, which may also be curved. To draw a new path you have to select the path tool by clicking on the icon at the toolbar or pressing P. Then you have two ways to create the path:</a:t>
            </a:r>
          </a:p>
          <a:p>
            <a:endParaRPr lang="en-US" dirty="0">
              <a:latin typeface="Daytona Condensed Light" panose="020B0306030503040204" pitchFamily="34" charset="0"/>
            </a:endParaRPr>
          </a:p>
          <a:p>
            <a:r>
              <a:rPr lang="en-US" dirty="0">
                <a:latin typeface="Daytona Condensed Light" panose="020B0306030503040204" pitchFamily="34" charset="0"/>
              </a:rPr>
              <a:t>Click to create a new corner node.</a:t>
            </a:r>
          </a:p>
          <a:p>
            <a:r>
              <a:rPr lang="en-US" dirty="0">
                <a:latin typeface="Daytona Condensed Light" panose="020B0306030503040204" pitchFamily="34" charset="0"/>
              </a:rPr>
              <a:t>Click and drag to create a curved node.</a:t>
            </a:r>
          </a:p>
          <a:p>
            <a:pPr marL="0" indent="0">
              <a:buNone/>
            </a:pPr>
            <a:endParaRPr lang="en-US" b="1"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70</a:t>
            </a:fld>
            <a:endParaRPr lang="en-US" dirty="0"/>
          </a:p>
        </p:txBody>
      </p:sp>
      <p:pic>
        <p:nvPicPr>
          <p:cNvPr id="6" name="圖片 5" descr="一張含有 文字 的圖片&#10;&#10;自動產生的描述">
            <a:extLst>
              <a:ext uri="{FF2B5EF4-FFF2-40B4-BE49-F238E27FC236}">
                <a16:creationId xmlns:a16="http://schemas.microsoft.com/office/drawing/2014/main" id="{F82E82B1-7BCF-402C-AC51-9E87415A3A22}"/>
              </a:ext>
            </a:extLst>
          </p:cNvPr>
          <p:cNvPicPr>
            <a:picLocks noChangeAspect="1"/>
          </p:cNvPicPr>
          <p:nvPr/>
        </p:nvPicPr>
        <p:blipFill>
          <a:blip r:embed="rId2"/>
          <a:stretch>
            <a:fillRect/>
          </a:stretch>
        </p:blipFill>
        <p:spPr>
          <a:xfrm>
            <a:off x="5380603" y="1945868"/>
            <a:ext cx="2628900" cy="1485900"/>
          </a:xfrm>
          <a:prstGeom prst="rect">
            <a:avLst/>
          </a:prstGeom>
        </p:spPr>
      </p:pic>
    </p:spTree>
    <p:extLst>
      <p:ext uri="{BB962C8B-B14F-4D97-AF65-F5344CB8AC3E}">
        <p14:creationId xmlns:p14="http://schemas.microsoft.com/office/powerpoint/2010/main" val="12044228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dirty="0"/>
              <a:t>2.5 </a:t>
            </a:r>
            <a:r>
              <a:rPr lang="en-US" altLang="zh-HK" sz="2400" dirty="0" err="1"/>
              <a:t>Penpot</a:t>
            </a:r>
            <a:r>
              <a:rPr lang="en-US" altLang="zh-HK" sz="2400"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029757" cy="3605019"/>
          </a:xfrm>
        </p:spPr>
        <p:txBody>
          <a:bodyPr>
            <a:normAutofit/>
          </a:bodyPr>
          <a:lstStyle/>
          <a:p>
            <a:pPr marL="0" indent="0">
              <a:buNone/>
            </a:pPr>
            <a:r>
              <a:rPr lang="en-US" b="1" dirty="0">
                <a:latin typeface="Daytona Condensed Light" panose="020B0306030503040204" pitchFamily="34" charset="0"/>
              </a:rPr>
              <a:t>Paths (</a:t>
            </a:r>
            <a:r>
              <a:rPr lang="en-US" b="1" dirty="0" err="1">
                <a:latin typeface="Daytona Condensed Light" panose="020B0306030503040204" pitchFamily="34" charset="0"/>
              </a:rPr>
              <a:t>bezier</a:t>
            </a:r>
            <a:r>
              <a:rPr lang="en-US" b="1" dirty="0">
                <a:latin typeface="Daytona Condensed Light" panose="020B0306030503040204" pitchFamily="34" charset="0"/>
              </a:rPr>
              <a:t>)</a:t>
            </a:r>
          </a:p>
          <a:p>
            <a:r>
              <a:rPr lang="en-US" dirty="0">
                <a:latin typeface="Daytona Condensed Light" panose="020B0306030503040204" pitchFamily="34" charset="0"/>
              </a:rPr>
              <a:t>To finish the path:</a:t>
            </a:r>
          </a:p>
          <a:p>
            <a:endParaRPr lang="en-US" dirty="0">
              <a:latin typeface="Daytona Condensed Light" panose="020B0306030503040204" pitchFamily="34" charset="0"/>
            </a:endParaRPr>
          </a:p>
          <a:p>
            <a:r>
              <a:rPr lang="en-US" dirty="0">
                <a:latin typeface="Daytona Condensed Light" panose="020B0306030503040204" pitchFamily="34" charset="0"/>
              </a:rPr>
              <a:t>Close it clicking over the starting node.</a:t>
            </a:r>
          </a:p>
          <a:p>
            <a:r>
              <a:rPr lang="en-US" dirty="0">
                <a:latin typeface="Daytona Condensed Light" panose="020B0306030503040204" pitchFamily="34" charset="0"/>
              </a:rPr>
              <a:t>Leave it open pressing Esc or Enter to stop editing. Then press Esc to exit the edit mode.</a:t>
            </a:r>
            <a:endParaRPr lang="en-US" b="1" dirty="0">
              <a:latin typeface="Daytona Condensed Light" panose="020B0306030503040204" pitchFamily="34" charset="0"/>
            </a:endParaRP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71</a:t>
            </a:fld>
            <a:endParaRPr lang="en-US" dirty="0"/>
          </a:p>
        </p:txBody>
      </p:sp>
      <p:pic>
        <p:nvPicPr>
          <p:cNvPr id="7" name="圖片 6">
            <a:extLst>
              <a:ext uri="{FF2B5EF4-FFF2-40B4-BE49-F238E27FC236}">
                <a16:creationId xmlns:a16="http://schemas.microsoft.com/office/drawing/2014/main" id="{123311CC-96D3-4ED6-A0C6-96DD80F0BA6A}"/>
              </a:ext>
            </a:extLst>
          </p:cNvPr>
          <p:cNvPicPr>
            <a:picLocks noChangeAspect="1"/>
          </p:cNvPicPr>
          <p:nvPr/>
        </p:nvPicPr>
        <p:blipFill>
          <a:blip r:embed="rId2"/>
          <a:stretch>
            <a:fillRect/>
          </a:stretch>
        </p:blipFill>
        <p:spPr>
          <a:xfrm>
            <a:off x="4543522" y="1901621"/>
            <a:ext cx="4131659" cy="2192613"/>
          </a:xfrm>
          <a:prstGeom prst="rect">
            <a:avLst/>
          </a:prstGeom>
        </p:spPr>
      </p:pic>
    </p:spTree>
    <p:extLst>
      <p:ext uri="{BB962C8B-B14F-4D97-AF65-F5344CB8AC3E}">
        <p14:creationId xmlns:p14="http://schemas.microsoft.com/office/powerpoint/2010/main" val="18716899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dirty="0"/>
              <a:t>2.5 </a:t>
            </a:r>
            <a:r>
              <a:rPr lang="en-US" altLang="zh-HK" sz="2400" dirty="0" err="1"/>
              <a:t>Penpot</a:t>
            </a:r>
            <a:r>
              <a:rPr lang="en-US" altLang="zh-HK" sz="2400"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029757" cy="3605019"/>
          </a:xfrm>
        </p:spPr>
        <p:txBody>
          <a:bodyPr>
            <a:normAutofit/>
          </a:bodyPr>
          <a:lstStyle/>
          <a:p>
            <a:pPr marL="0" indent="0">
              <a:buNone/>
            </a:pPr>
            <a:r>
              <a:rPr lang="en-US" b="1" dirty="0">
                <a:latin typeface="Daytona Condensed Light" panose="020B0306030503040204" pitchFamily="34" charset="0"/>
              </a:rPr>
              <a:t>Paths (</a:t>
            </a:r>
            <a:r>
              <a:rPr lang="en-US" b="1" dirty="0" err="1">
                <a:latin typeface="Daytona Condensed Light" panose="020B0306030503040204" pitchFamily="34" charset="0"/>
              </a:rPr>
              <a:t>bezier</a:t>
            </a:r>
            <a:r>
              <a:rPr lang="en-US" b="1" dirty="0">
                <a:latin typeface="Daytona Condensed Light" panose="020B0306030503040204" pitchFamily="34" charset="0"/>
              </a:rPr>
              <a:t>)</a:t>
            </a:r>
          </a:p>
          <a:p>
            <a:pPr marL="0" indent="0">
              <a:buNone/>
            </a:pPr>
            <a:r>
              <a:rPr lang="en-US" b="1" dirty="0">
                <a:latin typeface="Daytona Condensed Light" panose="020B0306030503040204" pitchFamily="34" charset="0"/>
              </a:rPr>
              <a:t>Edit nodes</a:t>
            </a:r>
          </a:p>
          <a:p>
            <a:r>
              <a:rPr lang="en-US" dirty="0">
                <a:latin typeface="Daytona Condensed Light" panose="020B0306030503040204" pitchFamily="34" charset="0"/>
              </a:rPr>
              <a:t>To edit a node double click on a path or select and press Enter. You can choose to edit individual nodes or create new ones. Press Esc to exit node edition.</a:t>
            </a:r>
            <a:endParaRPr lang="en-US" b="1" dirty="0">
              <a:latin typeface="Daytona Condensed Light" panose="020B0306030503040204" pitchFamily="34" charset="0"/>
            </a:endParaRP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72</a:t>
            </a:fld>
            <a:endParaRPr lang="en-US" dirty="0"/>
          </a:p>
        </p:txBody>
      </p:sp>
      <p:pic>
        <p:nvPicPr>
          <p:cNvPr id="8" name="圖片 7">
            <a:extLst>
              <a:ext uri="{FF2B5EF4-FFF2-40B4-BE49-F238E27FC236}">
                <a16:creationId xmlns:a16="http://schemas.microsoft.com/office/drawing/2014/main" id="{D41B7EBC-5F1E-44B9-8E42-EF821EB9532A}"/>
              </a:ext>
            </a:extLst>
          </p:cNvPr>
          <p:cNvPicPr>
            <a:picLocks noChangeAspect="1"/>
          </p:cNvPicPr>
          <p:nvPr/>
        </p:nvPicPr>
        <p:blipFill>
          <a:blip r:embed="rId2"/>
          <a:stretch>
            <a:fillRect/>
          </a:stretch>
        </p:blipFill>
        <p:spPr>
          <a:xfrm>
            <a:off x="5021289" y="1724437"/>
            <a:ext cx="3435691" cy="2754800"/>
          </a:xfrm>
          <a:prstGeom prst="rect">
            <a:avLst/>
          </a:prstGeom>
        </p:spPr>
      </p:pic>
    </p:spTree>
    <p:extLst>
      <p:ext uri="{BB962C8B-B14F-4D97-AF65-F5344CB8AC3E}">
        <p14:creationId xmlns:p14="http://schemas.microsoft.com/office/powerpoint/2010/main" val="25521876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normAutofit fontScale="90000"/>
          </a:bodyPr>
          <a:lstStyle/>
          <a:p>
            <a:r>
              <a:rPr lang="en-US" altLang="zh-HK" sz="2400" dirty="0"/>
              <a:t>2.5 </a:t>
            </a:r>
            <a:r>
              <a:rPr lang="en-US" altLang="zh-HK" sz="2400" dirty="0" err="1"/>
              <a:t>Penpot</a:t>
            </a:r>
            <a:r>
              <a:rPr lang="en-US" altLang="zh-HK" sz="2400" dirty="0"/>
              <a:t> Layer Basics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4029757" cy="3605019"/>
          </a:xfrm>
        </p:spPr>
        <p:txBody>
          <a:bodyPr>
            <a:normAutofit fontScale="92500" lnSpcReduction="10000"/>
          </a:bodyPr>
          <a:lstStyle/>
          <a:p>
            <a:pPr marL="0" indent="0">
              <a:buNone/>
            </a:pPr>
            <a:r>
              <a:rPr lang="en-US" b="1" dirty="0">
                <a:latin typeface="Daytona Condensed Light" panose="020B0306030503040204" pitchFamily="34" charset="0"/>
              </a:rPr>
              <a:t>Paths (</a:t>
            </a:r>
            <a:r>
              <a:rPr lang="en-US" b="1" dirty="0" err="1">
                <a:latin typeface="Daytona Condensed Light" panose="020B0306030503040204" pitchFamily="34" charset="0"/>
              </a:rPr>
              <a:t>bezier</a:t>
            </a:r>
            <a:r>
              <a:rPr lang="en-US" b="1" dirty="0">
                <a:latin typeface="Daytona Condensed Light" panose="020B0306030503040204" pitchFamily="34" charset="0"/>
              </a:rPr>
              <a:t>)</a:t>
            </a:r>
          </a:p>
          <a:p>
            <a:pPr marL="0" indent="0">
              <a:buNone/>
            </a:pPr>
            <a:r>
              <a:rPr lang="en-US" b="1" dirty="0">
                <a:latin typeface="Daytona Condensed Light" panose="020B0306030503040204" pitchFamily="34" charset="0"/>
              </a:rPr>
              <a:t>Node types</a:t>
            </a:r>
          </a:p>
          <a:p>
            <a:r>
              <a:rPr lang="en-US" dirty="0">
                <a:latin typeface="Daytona Condensed Light" panose="020B0306030503040204" pitchFamily="34" charset="0"/>
              </a:rPr>
              <a:t>There are two types of nodes: curve or corner (straight). The type of a selected node can be changed at the </a:t>
            </a:r>
            <a:r>
              <a:rPr lang="en-US" dirty="0" err="1">
                <a:latin typeface="Daytona Condensed Light" panose="020B0306030503040204" pitchFamily="34" charset="0"/>
              </a:rPr>
              <a:t>bezier</a:t>
            </a:r>
            <a:r>
              <a:rPr lang="en-US" dirty="0">
                <a:latin typeface="Daytona Condensed Light" panose="020B0306030503040204" pitchFamily="34" charset="0"/>
              </a:rPr>
              <a:t> menu. Curved nodes have </a:t>
            </a:r>
            <a:r>
              <a:rPr lang="en-US" dirty="0" err="1">
                <a:latin typeface="Daytona Condensed Light" panose="020B0306030503040204" pitchFamily="34" charset="0"/>
              </a:rPr>
              <a:t>bezier</a:t>
            </a:r>
            <a:r>
              <a:rPr lang="en-US" dirty="0">
                <a:latin typeface="Daytona Condensed Light" panose="020B0306030503040204" pitchFamily="34" charset="0"/>
              </a:rPr>
              <a:t> handles that allow the curvature of a path to be </a:t>
            </a:r>
            <a:r>
              <a:rPr lang="en-US" dirty="0" err="1">
                <a:latin typeface="Daytona Condensed Light" panose="020B0306030503040204" pitchFamily="34" charset="0"/>
              </a:rPr>
              <a:t>modified.To</a:t>
            </a:r>
            <a:r>
              <a:rPr lang="en-US" dirty="0">
                <a:latin typeface="Daytona Condensed Light" panose="020B0306030503040204" pitchFamily="34" charset="0"/>
              </a:rPr>
              <a:t> edit a node double click on a path or select and press Enter. You can choose to edit individual nodes or create new ones. Press Esc to exit node edition.</a:t>
            </a:r>
            <a:endParaRPr lang="en-US" b="1" dirty="0">
              <a:latin typeface="Daytona Condensed Light" panose="020B0306030503040204" pitchFamily="34" charset="0"/>
            </a:endParaRP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73</a:t>
            </a:fld>
            <a:endParaRPr lang="en-US" dirty="0"/>
          </a:p>
        </p:txBody>
      </p:sp>
      <p:pic>
        <p:nvPicPr>
          <p:cNvPr id="6" name="圖片 5">
            <a:extLst>
              <a:ext uri="{FF2B5EF4-FFF2-40B4-BE49-F238E27FC236}">
                <a16:creationId xmlns:a16="http://schemas.microsoft.com/office/drawing/2014/main" id="{FBADF7B9-2C69-4AEB-AA4A-DE131D2947BB}"/>
              </a:ext>
            </a:extLst>
          </p:cNvPr>
          <p:cNvPicPr>
            <a:picLocks noChangeAspect="1"/>
          </p:cNvPicPr>
          <p:nvPr/>
        </p:nvPicPr>
        <p:blipFill>
          <a:blip r:embed="rId2"/>
          <a:stretch>
            <a:fillRect/>
          </a:stretch>
        </p:blipFill>
        <p:spPr>
          <a:xfrm>
            <a:off x="4916876" y="1727601"/>
            <a:ext cx="3470495" cy="2782706"/>
          </a:xfrm>
          <a:prstGeom prst="rect">
            <a:avLst/>
          </a:prstGeom>
        </p:spPr>
      </p:pic>
    </p:spTree>
    <p:extLst>
      <p:ext uri="{BB962C8B-B14F-4D97-AF65-F5344CB8AC3E}">
        <p14:creationId xmlns:p14="http://schemas.microsoft.com/office/powerpoint/2010/main" val="11610856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a:bodyPr>
          <a:lstStyle/>
          <a:p>
            <a:r>
              <a:rPr lang="en-US" altLang="zh-HK" sz="3000" dirty="0"/>
              <a:t>Penpot Logo Practice</a:t>
            </a:r>
            <a:endParaRPr lang="zh-HK" altLang="en-US" sz="3000"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0"/>
          </p:nvPr>
        </p:nvSpPr>
        <p:spPr/>
        <p:txBody>
          <a:bodyPr/>
          <a:lstStyle/>
          <a:p>
            <a:pPr marL="0" indent="0">
              <a:buNone/>
            </a:pPr>
            <a:r>
              <a:rPr lang="en-US" altLang="zh-HK" dirty="0"/>
              <a:t>2.6</a:t>
            </a: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4294967295"/>
          </p:nvPr>
        </p:nvSpPr>
        <p:spPr>
          <a:xfrm>
            <a:off x="7086600" y="4767263"/>
            <a:ext cx="2057400" cy="274637"/>
          </a:xfrm>
        </p:spPr>
        <p:txBody>
          <a:bodyPr/>
          <a:lstStyle/>
          <a:p>
            <a:fld id="{48F63A3B-78C7-47BE-AE5E-E10140E04643}" type="slidenum">
              <a:rPr lang="en-US" smtClean="0"/>
              <a:pPr/>
              <a:t>74</a:t>
            </a:fld>
            <a:endParaRPr lang="en-US" dirty="0"/>
          </a:p>
        </p:txBody>
      </p:sp>
    </p:spTree>
    <p:extLst>
      <p:ext uri="{BB962C8B-B14F-4D97-AF65-F5344CB8AC3E}">
        <p14:creationId xmlns:p14="http://schemas.microsoft.com/office/powerpoint/2010/main" val="24393377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版面配置區 3">
            <a:extLst>
              <a:ext uri="{FF2B5EF4-FFF2-40B4-BE49-F238E27FC236}">
                <a16:creationId xmlns:a16="http://schemas.microsoft.com/office/drawing/2014/main" id="{88B8C73A-96D6-4EBE-AC50-E4B3709E9106}"/>
              </a:ext>
            </a:extLst>
          </p:cNvPr>
          <p:cNvPicPr>
            <a:picLocks noGrp="1" noChangeAspect="1"/>
          </p:cNvPicPr>
          <p:nvPr>
            <p:ph type="pic" sz="quarter" idx="14"/>
          </p:nvPr>
        </p:nvPicPr>
        <p:blipFill rotWithShape="1">
          <a:blip r:embed="rId2"/>
          <a:srcRect t="-72" b="2168"/>
          <a:stretch/>
        </p:blipFill>
        <p:spPr>
          <a:xfrm>
            <a:off x="5333549" y="1786764"/>
            <a:ext cx="2603092" cy="2547935"/>
          </a:xfrm>
        </p:spPr>
      </p:pic>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Penpot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p:txBody>
          <a:bodyPr/>
          <a:lstStyle/>
          <a:p>
            <a:pPr marL="0" indent="0">
              <a:buNone/>
            </a:pPr>
            <a:r>
              <a:rPr lang="en-US" altLang="zh-HK" b="1" dirty="0"/>
              <a:t>Activity</a:t>
            </a:r>
          </a:p>
          <a:p>
            <a:pPr marL="0" indent="0">
              <a:buNone/>
            </a:pPr>
            <a:r>
              <a:rPr lang="en-US" altLang="zh-HK" b="1" dirty="0"/>
              <a:t>Apple Logo</a:t>
            </a:r>
          </a:p>
          <a:p>
            <a:r>
              <a:rPr lang="en-US" altLang="zh-HK" dirty="0"/>
              <a:t>Students can follow the teacher's demonstration to make the images in the picture on the right, or they can try to make their own using the skills they have learned.</a:t>
            </a: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75</a:t>
            </a:fld>
            <a:endParaRPr lang="en-US" dirty="0"/>
          </a:p>
        </p:txBody>
      </p:sp>
      <p:sp>
        <p:nvSpPr>
          <p:cNvPr id="8" name="文字方塊 7">
            <a:extLst>
              <a:ext uri="{FF2B5EF4-FFF2-40B4-BE49-F238E27FC236}">
                <a16:creationId xmlns:a16="http://schemas.microsoft.com/office/drawing/2014/main" id="{B2AD5F77-D18C-4683-99F4-3BC163C20247}"/>
              </a:ext>
            </a:extLst>
          </p:cNvPr>
          <p:cNvSpPr txBox="1"/>
          <p:nvPr/>
        </p:nvSpPr>
        <p:spPr>
          <a:xfrm>
            <a:off x="4408408" y="4316643"/>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Picture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https://upload.wikimedia.org/wikipedia/commons/f/fa/Apple_logo_black.svg</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38727424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p:txBody>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1: Input the image in the artboard, turn the layer opacity into normal 50%.</a:t>
            </a:r>
          </a:p>
          <a:p>
            <a:pPr marL="0" indent="0">
              <a:buNone/>
            </a:pPr>
            <a:r>
              <a:rPr lang="en-US" altLang="zh-HK" dirty="0"/>
              <a:t>Like the right-side picture.</a:t>
            </a:r>
          </a:p>
          <a:p>
            <a:pPr marL="0" indent="0">
              <a:buNone/>
            </a:pPr>
            <a:endParaRPr lang="en-US" altLang="zh-HK" b="1" dirty="0"/>
          </a:p>
          <a:p>
            <a:pPr marL="0" indent="0">
              <a:buNone/>
            </a:pP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76</a:t>
            </a:fld>
            <a:endParaRPr lang="en-US" dirty="0"/>
          </a:p>
        </p:txBody>
      </p:sp>
      <p:pic>
        <p:nvPicPr>
          <p:cNvPr id="4" name="圖片 3" descr="一張含有 文字 的圖片&#10;&#10;自動產生的描述">
            <a:extLst>
              <a:ext uri="{FF2B5EF4-FFF2-40B4-BE49-F238E27FC236}">
                <a16:creationId xmlns:a16="http://schemas.microsoft.com/office/drawing/2014/main" id="{B05ADAFB-FF90-457C-9120-F1DFE2D6277A}"/>
              </a:ext>
            </a:extLst>
          </p:cNvPr>
          <p:cNvPicPr>
            <a:picLocks noChangeAspect="1"/>
          </p:cNvPicPr>
          <p:nvPr/>
        </p:nvPicPr>
        <p:blipFill>
          <a:blip r:embed="rId2"/>
          <a:stretch>
            <a:fillRect/>
          </a:stretch>
        </p:blipFill>
        <p:spPr>
          <a:xfrm>
            <a:off x="6355136" y="1667296"/>
            <a:ext cx="2063003" cy="867462"/>
          </a:xfrm>
          <a:prstGeom prst="rect">
            <a:avLst/>
          </a:prstGeom>
        </p:spPr>
      </p:pic>
      <p:pic>
        <p:nvPicPr>
          <p:cNvPr id="9" name="圖片 8">
            <a:extLst>
              <a:ext uri="{FF2B5EF4-FFF2-40B4-BE49-F238E27FC236}">
                <a16:creationId xmlns:a16="http://schemas.microsoft.com/office/drawing/2014/main" id="{D97B765B-7E0B-4634-8EE2-E75836CD9B1D}"/>
              </a:ext>
            </a:extLst>
          </p:cNvPr>
          <p:cNvPicPr>
            <a:picLocks noChangeAspect="1"/>
          </p:cNvPicPr>
          <p:nvPr/>
        </p:nvPicPr>
        <p:blipFill>
          <a:blip r:embed="rId3"/>
          <a:stretch>
            <a:fillRect/>
          </a:stretch>
        </p:blipFill>
        <p:spPr>
          <a:xfrm>
            <a:off x="6590637" y="2865218"/>
            <a:ext cx="1640201" cy="1650974"/>
          </a:xfrm>
          <a:prstGeom prst="rect">
            <a:avLst/>
          </a:prstGeom>
        </p:spPr>
      </p:pic>
      <p:pic>
        <p:nvPicPr>
          <p:cNvPr id="10" name="圖片版面配置區 3">
            <a:extLst>
              <a:ext uri="{FF2B5EF4-FFF2-40B4-BE49-F238E27FC236}">
                <a16:creationId xmlns:a16="http://schemas.microsoft.com/office/drawing/2014/main" id="{78CD901C-6AB2-43B1-A81D-132016D2F826}"/>
              </a:ext>
            </a:extLst>
          </p:cNvPr>
          <p:cNvPicPr>
            <a:picLocks noGrp="1" noChangeAspect="1"/>
          </p:cNvPicPr>
          <p:nvPr>
            <p:ph type="pic" sz="quarter" idx="14"/>
          </p:nvPr>
        </p:nvPicPr>
        <p:blipFill rotWithShape="1">
          <a:blip r:embed="rId4"/>
          <a:srcRect t="-72" b="2168"/>
          <a:stretch/>
        </p:blipFill>
        <p:spPr>
          <a:xfrm>
            <a:off x="4234173" y="2892550"/>
            <a:ext cx="1640201" cy="1605447"/>
          </a:xfrm>
        </p:spPr>
      </p:pic>
      <p:sp>
        <p:nvSpPr>
          <p:cNvPr id="11" name="箭號: 向右 10">
            <a:extLst>
              <a:ext uri="{FF2B5EF4-FFF2-40B4-BE49-F238E27FC236}">
                <a16:creationId xmlns:a16="http://schemas.microsoft.com/office/drawing/2014/main" id="{302630D8-C963-44BC-AEC7-BDCDCF2DA394}"/>
              </a:ext>
            </a:extLst>
          </p:cNvPr>
          <p:cNvSpPr/>
          <p:nvPr/>
        </p:nvSpPr>
        <p:spPr>
          <a:xfrm>
            <a:off x="6049594" y="3641780"/>
            <a:ext cx="408356"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3" name="圖片 12" descr="一張含有 文字 的圖片&#10;&#10;自動產生的描述">
            <a:extLst>
              <a:ext uri="{FF2B5EF4-FFF2-40B4-BE49-F238E27FC236}">
                <a16:creationId xmlns:a16="http://schemas.microsoft.com/office/drawing/2014/main" id="{40ABE6C0-167F-4F3C-8A92-96202BE6AA31}"/>
              </a:ext>
            </a:extLst>
          </p:cNvPr>
          <p:cNvPicPr>
            <a:picLocks noChangeAspect="1"/>
          </p:cNvPicPr>
          <p:nvPr/>
        </p:nvPicPr>
        <p:blipFill>
          <a:blip r:embed="rId5"/>
          <a:stretch>
            <a:fillRect/>
          </a:stretch>
        </p:blipFill>
        <p:spPr>
          <a:xfrm>
            <a:off x="4305903" y="1662304"/>
            <a:ext cx="1647825" cy="947738"/>
          </a:xfrm>
          <a:prstGeom prst="rect">
            <a:avLst/>
          </a:prstGeom>
        </p:spPr>
      </p:pic>
    </p:spTree>
    <p:extLst>
      <p:ext uri="{BB962C8B-B14F-4D97-AF65-F5344CB8AC3E}">
        <p14:creationId xmlns:p14="http://schemas.microsoft.com/office/powerpoint/2010/main" val="13488903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p:txBody>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2: Create an ellipse, holding shift, make it become a circle, and change the base color. Duplicate the circle and use align vertical center button, to make it the same level.</a:t>
            </a:r>
            <a:endParaRPr lang="en-US" altLang="zh-HK" b="1" dirty="0"/>
          </a:p>
          <a:p>
            <a:pPr marL="0" indent="0">
              <a:buNone/>
            </a:pP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77</a:t>
            </a:fld>
            <a:endParaRPr lang="en-US" dirty="0"/>
          </a:p>
        </p:txBody>
      </p:sp>
      <p:pic>
        <p:nvPicPr>
          <p:cNvPr id="17" name="圖片 16">
            <a:extLst>
              <a:ext uri="{FF2B5EF4-FFF2-40B4-BE49-F238E27FC236}">
                <a16:creationId xmlns:a16="http://schemas.microsoft.com/office/drawing/2014/main" id="{DB268A91-EBBB-4E6C-BA74-939DEA504AE2}"/>
              </a:ext>
            </a:extLst>
          </p:cNvPr>
          <p:cNvPicPr>
            <a:picLocks noChangeAspect="1"/>
          </p:cNvPicPr>
          <p:nvPr/>
        </p:nvPicPr>
        <p:blipFill>
          <a:blip r:embed="rId2"/>
          <a:stretch>
            <a:fillRect/>
          </a:stretch>
        </p:blipFill>
        <p:spPr>
          <a:xfrm>
            <a:off x="4581731" y="1378054"/>
            <a:ext cx="1876219" cy="1901784"/>
          </a:xfrm>
          <a:prstGeom prst="rect">
            <a:avLst/>
          </a:prstGeom>
        </p:spPr>
      </p:pic>
      <p:pic>
        <p:nvPicPr>
          <p:cNvPr id="19" name="圖片 18">
            <a:extLst>
              <a:ext uri="{FF2B5EF4-FFF2-40B4-BE49-F238E27FC236}">
                <a16:creationId xmlns:a16="http://schemas.microsoft.com/office/drawing/2014/main" id="{BB63333E-9C9E-4499-B9D7-15BF59ADBF3C}"/>
              </a:ext>
            </a:extLst>
          </p:cNvPr>
          <p:cNvPicPr>
            <a:picLocks noChangeAspect="1"/>
          </p:cNvPicPr>
          <p:nvPr/>
        </p:nvPicPr>
        <p:blipFill>
          <a:blip r:embed="rId3"/>
          <a:stretch>
            <a:fillRect/>
          </a:stretch>
        </p:blipFill>
        <p:spPr>
          <a:xfrm>
            <a:off x="5396115" y="3406174"/>
            <a:ext cx="2345151" cy="1498011"/>
          </a:xfrm>
          <a:prstGeom prst="rect">
            <a:avLst/>
          </a:prstGeom>
        </p:spPr>
      </p:pic>
      <p:pic>
        <p:nvPicPr>
          <p:cNvPr id="21" name="圖片 20">
            <a:extLst>
              <a:ext uri="{FF2B5EF4-FFF2-40B4-BE49-F238E27FC236}">
                <a16:creationId xmlns:a16="http://schemas.microsoft.com/office/drawing/2014/main" id="{10B8D218-8FF9-42C1-BD8E-83895F960DE1}"/>
              </a:ext>
            </a:extLst>
          </p:cNvPr>
          <p:cNvPicPr>
            <a:picLocks noChangeAspect="1"/>
          </p:cNvPicPr>
          <p:nvPr/>
        </p:nvPicPr>
        <p:blipFill>
          <a:blip r:embed="rId4"/>
          <a:stretch>
            <a:fillRect/>
          </a:stretch>
        </p:blipFill>
        <p:spPr>
          <a:xfrm>
            <a:off x="6594236" y="1746026"/>
            <a:ext cx="2146852" cy="1165840"/>
          </a:xfrm>
          <a:prstGeom prst="rect">
            <a:avLst/>
          </a:prstGeom>
        </p:spPr>
      </p:pic>
    </p:spTree>
    <p:extLst>
      <p:ext uri="{BB962C8B-B14F-4D97-AF65-F5344CB8AC3E}">
        <p14:creationId xmlns:p14="http://schemas.microsoft.com/office/powerpoint/2010/main" val="39945930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p:txBody>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3: Adjust the two circles and fit the original logo size at the same time, press the Union button to make the two circles become a same shape.</a:t>
            </a: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78</a:t>
            </a:fld>
            <a:endParaRPr lang="en-US" dirty="0"/>
          </a:p>
        </p:txBody>
      </p:sp>
      <p:pic>
        <p:nvPicPr>
          <p:cNvPr id="3" name="圖片 2">
            <a:extLst>
              <a:ext uri="{FF2B5EF4-FFF2-40B4-BE49-F238E27FC236}">
                <a16:creationId xmlns:a16="http://schemas.microsoft.com/office/drawing/2014/main" id="{D7AC7024-BB66-4DC6-8336-E06CD6082E19}"/>
              </a:ext>
            </a:extLst>
          </p:cNvPr>
          <p:cNvPicPr>
            <a:picLocks noChangeAspect="1"/>
          </p:cNvPicPr>
          <p:nvPr/>
        </p:nvPicPr>
        <p:blipFill>
          <a:blip r:embed="rId2"/>
          <a:stretch>
            <a:fillRect/>
          </a:stretch>
        </p:blipFill>
        <p:spPr>
          <a:xfrm>
            <a:off x="4418944" y="2797874"/>
            <a:ext cx="1802409" cy="1969389"/>
          </a:xfrm>
          <a:prstGeom prst="rect">
            <a:avLst/>
          </a:prstGeom>
        </p:spPr>
      </p:pic>
      <p:pic>
        <p:nvPicPr>
          <p:cNvPr id="8" name="圖片 7">
            <a:extLst>
              <a:ext uri="{FF2B5EF4-FFF2-40B4-BE49-F238E27FC236}">
                <a16:creationId xmlns:a16="http://schemas.microsoft.com/office/drawing/2014/main" id="{D77800EE-A412-4C20-979A-268D08E5A797}"/>
              </a:ext>
            </a:extLst>
          </p:cNvPr>
          <p:cNvPicPr>
            <a:picLocks noChangeAspect="1"/>
          </p:cNvPicPr>
          <p:nvPr/>
        </p:nvPicPr>
        <p:blipFill>
          <a:blip r:embed="rId3"/>
          <a:stretch>
            <a:fillRect/>
          </a:stretch>
        </p:blipFill>
        <p:spPr>
          <a:xfrm>
            <a:off x="5991099" y="1448617"/>
            <a:ext cx="2438428" cy="1182095"/>
          </a:xfrm>
          <a:prstGeom prst="rect">
            <a:avLst/>
          </a:prstGeom>
        </p:spPr>
      </p:pic>
      <p:pic>
        <p:nvPicPr>
          <p:cNvPr id="10" name="圖片 9">
            <a:extLst>
              <a:ext uri="{FF2B5EF4-FFF2-40B4-BE49-F238E27FC236}">
                <a16:creationId xmlns:a16="http://schemas.microsoft.com/office/drawing/2014/main" id="{F74EC5EF-22C7-4738-B97C-F99167A73D2A}"/>
              </a:ext>
            </a:extLst>
          </p:cNvPr>
          <p:cNvPicPr>
            <a:picLocks noChangeAspect="1"/>
          </p:cNvPicPr>
          <p:nvPr/>
        </p:nvPicPr>
        <p:blipFill>
          <a:blip r:embed="rId4"/>
          <a:stretch>
            <a:fillRect/>
          </a:stretch>
        </p:blipFill>
        <p:spPr>
          <a:xfrm>
            <a:off x="6874291" y="2737837"/>
            <a:ext cx="1861562" cy="2006944"/>
          </a:xfrm>
          <a:prstGeom prst="rect">
            <a:avLst/>
          </a:prstGeom>
        </p:spPr>
      </p:pic>
      <p:sp>
        <p:nvSpPr>
          <p:cNvPr id="14" name="箭號: 向右 13">
            <a:extLst>
              <a:ext uri="{FF2B5EF4-FFF2-40B4-BE49-F238E27FC236}">
                <a16:creationId xmlns:a16="http://schemas.microsoft.com/office/drawing/2014/main" id="{EFD9A1D6-5D2D-4AC7-9B6E-CAE74E22DD34}"/>
              </a:ext>
            </a:extLst>
          </p:cNvPr>
          <p:cNvSpPr/>
          <p:nvPr/>
        </p:nvSpPr>
        <p:spPr>
          <a:xfrm>
            <a:off x="6381612" y="3645646"/>
            <a:ext cx="408356"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2886813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p:txBody>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4: After you have the shape, press the flatten button, to make the shape permanently combine the paths. Is using for us to adjust the paths.</a:t>
            </a: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79</a:t>
            </a:fld>
            <a:endParaRPr lang="en-US" dirty="0"/>
          </a:p>
        </p:txBody>
      </p:sp>
      <p:pic>
        <p:nvPicPr>
          <p:cNvPr id="4" name="圖片 3">
            <a:extLst>
              <a:ext uri="{FF2B5EF4-FFF2-40B4-BE49-F238E27FC236}">
                <a16:creationId xmlns:a16="http://schemas.microsoft.com/office/drawing/2014/main" id="{08C116D7-B335-4B55-B96F-4BDB449F2EB6}"/>
              </a:ext>
            </a:extLst>
          </p:cNvPr>
          <p:cNvPicPr>
            <a:picLocks noChangeAspect="1"/>
          </p:cNvPicPr>
          <p:nvPr/>
        </p:nvPicPr>
        <p:blipFill>
          <a:blip r:embed="rId2"/>
          <a:stretch>
            <a:fillRect/>
          </a:stretch>
        </p:blipFill>
        <p:spPr>
          <a:xfrm>
            <a:off x="4374422" y="2641080"/>
            <a:ext cx="1972163" cy="2126183"/>
          </a:xfrm>
          <a:prstGeom prst="rect">
            <a:avLst/>
          </a:prstGeom>
        </p:spPr>
      </p:pic>
      <p:pic>
        <p:nvPicPr>
          <p:cNvPr id="11" name="圖片 10" descr="一張含有 文字, 黑色, 計分板 的圖片&#10;&#10;自動產生的描述">
            <a:extLst>
              <a:ext uri="{FF2B5EF4-FFF2-40B4-BE49-F238E27FC236}">
                <a16:creationId xmlns:a16="http://schemas.microsoft.com/office/drawing/2014/main" id="{D1620101-2773-4ADC-8307-76D7ECFB19F0}"/>
              </a:ext>
            </a:extLst>
          </p:cNvPr>
          <p:cNvPicPr>
            <a:picLocks noChangeAspect="1"/>
          </p:cNvPicPr>
          <p:nvPr/>
        </p:nvPicPr>
        <p:blipFill>
          <a:blip r:embed="rId3"/>
          <a:stretch>
            <a:fillRect/>
          </a:stretch>
        </p:blipFill>
        <p:spPr>
          <a:xfrm>
            <a:off x="5558190" y="1339148"/>
            <a:ext cx="1972163" cy="1232602"/>
          </a:xfrm>
          <a:prstGeom prst="rect">
            <a:avLst/>
          </a:prstGeom>
        </p:spPr>
      </p:pic>
      <p:pic>
        <p:nvPicPr>
          <p:cNvPr id="13" name="圖片 12">
            <a:extLst>
              <a:ext uri="{FF2B5EF4-FFF2-40B4-BE49-F238E27FC236}">
                <a16:creationId xmlns:a16="http://schemas.microsoft.com/office/drawing/2014/main" id="{295582A4-26F4-4EE9-8223-28C66376C8DB}"/>
              </a:ext>
            </a:extLst>
          </p:cNvPr>
          <p:cNvPicPr>
            <a:picLocks noChangeAspect="1"/>
          </p:cNvPicPr>
          <p:nvPr/>
        </p:nvPicPr>
        <p:blipFill>
          <a:blip r:embed="rId4"/>
          <a:stretch>
            <a:fillRect/>
          </a:stretch>
        </p:blipFill>
        <p:spPr>
          <a:xfrm>
            <a:off x="6919149" y="2649512"/>
            <a:ext cx="1921105" cy="2079075"/>
          </a:xfrm>
          <a:prstGeom prst="rect">
            <a:avLst/>
          </a:prstGeom>
        </p:spPr>
      </p:pic>
      <p:sp>
        <p:nvSpPr>
          <p:cNvPr id="15" name="箭號: 向右 14">
            <a:extLst>
              <a:ext uri="{FF2B5EF4-FFF2-40B4-BE49-F238E27FC236}">
                <a16:creationId xmlns:a16="http://schemas.microsoft.com/office/drawing/2014/main" id="{773A0D2D-8A27-4984-96F0-2D9D1B0D25E1}"/>
              </a:ext>
            </a:extLst>
          </p:cNvPr>
          <p:cNvSpPr/>
          <p:nvPr/>
        </p:nvSpPr>
        <p:spPr>
          <a:xfrm>
            <a:off x="6428689" y="3645646"/>
            <a:ext cx="408356"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1540090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6914CE08-795B-4CCD-97D7-816D4D9B0BAC}"/>
              </a:ext>
            </a:extLst>
          </p:cNvPr>
          <p:cNvPicPr>
            <a:picLocks noGrp="1" noChangeAspect="1"/>
          </p:cNvPicPr>
          <p:nvPr>
            <p:ph type="pic" sz="quarter" idx="14"/>
          </p:nvPr>
        </p:nvPicPr>
        <p:blipFill>
          <a:blip r:embed="rId2"/>
          <a:srcRect l="13346" r="13346"/>
          <a:stretch>
            <a:fillRect/>
          </a:stretch>
        </p:blipFill>
        <p:spPr>
          <a:xfrm>
            <a:off x="3793652" y="1441854"/>
            <a:ext cx="4832636" cy="3339906"/>
          </a:xfrm>
        </p:spPr>
      </p:pic>
      <p:sp>
        <p:nvSpPr>
          <p:cNvPr id="3" name="標題 2">
            <a:extLst>
              <a:ext uri="{FF2B5EF4-FFF2-40B4-BE49-F238E27FC236}">
                <a16:creationId xmlns:a16="http://schemas.microsoft.com/office/drawing/2014/main" id="{1DAAC116-9404-4FE0-BF3A-AF2BE6B15CF6}"/>
              </a:ext>
            </a:extLst>
          </p:cNvPr>
          <p:cNvSpPr>
            <a:spLocks noGrp="1"/>
          </p:cNvSpPr>
          <p:nvPr>
            <p:ph type="title"/>
          </p:nvPr>
        </p:nvSpPr>
        <p:spPr/>
        <p:txBody>
          <a:bodyPr/>
          <a:lstStyle/>
          <a:p>
            <a:r>
              <a:rPr lang="en-US" altLang="zh-HK" dirty="0"/>
              <a:t>2.1 How To Start To Use </a:t>
            </a:r>
            <a:r>
              <a:rPr lang="en-US" altLang="zh-HK" dirty="0" err="1"/>
              <a:t>Penpot</a:t>
            </a:r>
            <a:r>
              <a:rPr lang="en-US" altLang="zh-HK" dirty="0"/>
              <a:t> </a:t>
            </a:r>
            <a:endParaRPr lang="zh-HK" altLang="en-US" dirty="0"/>
          </a:p>
        </p:txBody>
      </p:sp>
      <p:sp>
        <p:nvSpPr>
          <p:cNvPr id="4" name="文字版面配置區 3">
            <a:extLst>
              <a:ext uri="{FF2B5EF4-FFF2-40B4-BE49-F238E27FC236}">
                <a16:creationId xmlns:a16="http://schemas.microsoft.com/office/drawing/2014/main" id="{7E3A61A7-9F6D-45F2-BE84-2A888FFCE607}"/>
              </a:ext>
            </a:extLst>
          </p:cNvPr>
          <p:cNvSpPr>
            <a:spLocks noGrp="1"/>
          </p:cNvSpPr>
          <p:nvPr>
            <p:ph type="body" sz="quarter" idx="15"/>
          </p:nvPr>
        </p:nvSpPr>
        <p:spPr/>
        <p:txBody>
          <a:bodyPr/>
          <a:lstStyle/>
          <a:p>
            <a:r>
              <a:rPr lang="en-US" altLang="zh-HK" dirty="0"/>
              <a:t>Step2: </a:t>
            </a:r>
            <a:r>
              <a:rPr lang="en-HK" altLang="zh-HK" dirty="0">
                <a:solidFill>
                  <a:schemeClr val="bg1"/>
                </a:solidFill>
              </a:rPr>
              <a:t>and sign up for an account on the website.</a:t>
            </a:r>
            <a:r>
              <a:rPr lang="en-US" altLang="zh-HK" dirty="0">
                <a:solidFill>
                  <a:schemeClr val="bg1"/>
                </a:solidFill>
              </a:rPr>
              <a:t> Basically, you can log in directly with your Google account.</a:t>
            </a:r>
            <a:endParaRPr lang="zh-HK" altLang="en-US" dirty="0"/>
          </a:p>
        </p:txBody>
      </p:sp>
      <p:sp>
        <p:nvSpPr>
          <p:cNvPr id="5" name="投影片編號版面配置區 4">
            <a:extLst>
              <a:ext uri="{FF2B5EF4-FFF2-40B4-BE49-F238E27FC236}">
                <a16:creationId xmlns:a16="http://schemas.microsoft.com/office/drawing/2014/main" id="{5C7F36D9-1E55-41A3-9776-AD33FF5EDDB3}"/>
              </a:ext>
            </a:extLst>
          </p:cNvPr>
          <p:cNvSpPr>
            <a:spLocks noGrp="1"/>
          </p:cNvSpPr>
          <p:nvPr>
            <p:ph type="sldNum" sz="quarter" idx="18"/>
          </p:nvPr>
        </p:nvSpPr>
        <p:spPr/>
        <p:txBody>
          <a:bodyPr/>
          <a:lstStyle/>
          <a:p>
            <a:fld id="{48F63A3B-78C7-47BE-AE5E-E10140E04643}" type="slidenum">
              <a:rPr lang="en-US" smtClean="0"/>
              <a:pPr/>
              <a:t>8</a:t>
            </a:fld>
            <a:endParaRPr lang="en-US" dirty="0"/>
          </a:p>
        </p:txBody>
      </p:sp>
      <p:sp>
        <p:nvSpPr>
          <p:cNvPr id="6" name="文字方塊 5">
            <a:extLst>
              <a:ext uri="{FF2B5EF4-FFF2-40B4-BE49-F238E27FC236}">
                <a16:creationId xmlns:a16="http://schemas.microsoft.com/office/drawing/2014/main" id="{329810D5-B408-45A3-BB36-B7BC660B4FA2}"/>
              </a:ext>
            </a:extLst>
          </p:cNvPr>
          <p:cNvSpPr txBox="1"/>
          <p:nvPr/>
        </p:nvSpPr>
        <p:spPr>
          <a:xfrm>
            <a:off x="4077623" y="4765634"/>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4370107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p:txBody>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5: Select the bottom of the shape, choose the three-point, and pull it down into the bottom of the logo. But is hard to see and adjust the paths, so turn the layer opacity into normal 50% again.</a:t>
            </a:r>
          </a:p>
          <a:p>
            <a:pPr marL="0" indent="0">
              <a:buNone/>
            </a:pP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80</a:t>
            </a:fld>
            <a:endParaRPr lang="en-US" dirty="0"/>
          </a:p>
        </p:txBody>
      </p:sp>
      <p:pic>
        <p:nvPicPr>
          <p:cNvPr id="3" name="圖片 2">
            <a:extLst>
              <a:ext uri="{FF2B5EF4-FFF2-40B4-BE49-F238E27FC236}">
                <a16:creationId xmlns:a16="http://schemas.microsoft.com/office/drawing/2014/main" id="{80995F3D-A3B9-4F82-BCCA-4D5B1285A8FF}"/>
              </a:ext>
            </a:extLst>
          </p:cNvPr>
          <p:cNvPicPr>
            <a:picLocks noChangeAspect="1"/>
          </p:cNvPicPr>
          <p:nvPr/>
        </p:nvPicPr>
        <p:blipFill rotWithShape="1">
          <a:blip r:embed="rId2"/>
          <a:srcRect b="14850"/>
          <a:stretch/>
        </p:blipFill>
        <p:spPr>
          <a:xfrm>
            <a:off x="4300983" y="1529215"/>
            <a:ext cx="2156967" cy="1042535"/>
          </a:xfrm>
          <a:prstGeom prst="rect">
            <a:avLst/>
          </a:prstGeom>
        </p:spPr>
      </p:pic>
      <p:pic>
        <p:nvPicPr>
          <p:cNvPr id="9" name="圖片 8">
            <a:extLst>
              <a:ext uri="{FF2B5EF4-FFF2-40B4-BE49-F238E27FC236}">
                <a16:creationId xmlns:a16="http://schemas.microsoft.com/office/drawing/2014/main" id="{4D98EE80-5B62-48C6-98FD-BD91CA35AE51}"/>
              </a:ext>
            </a:extLst>
          </p:cNvPr>
          <p:cNvPicPr>
            <a:picLocks noChangeAspect="1"/>
          </p:cNvPicPr>
          <p:nvPr/>
        </p:nvPicPr>
        <p:blipFill>
          <a:blip r:embed="rId3"/>
          <a:stretch>
            <a:fillRect/>
          </a:stretch>
        </p:blipFill>
        <p:spPr>
          <a:xfrm>
            <a:off x="6750865" y="1529215"/>
            <a:ext cx="2158232" cy="887863"/>
          </a:xfrm>
          <a:prstGeom prst="rect">
            <a:avLst/>
          </a:prstGeom>
        </p:spPr>
      </p:pic>
      <p:pic>
        <p:nvPicPr>
          <p:cNvPr id="12" name="圖片 11">
            <a:extLst>
              <a:ext uri="{FF2B5EF4-FFF2-40B4-BE49-F238E27FC236}">
                <a16:creationId xmlns:a16="http://schemas.microsoft.com/office/drawing/2014/main" id="{5BF16006-B9BF-42DB-BCCB-220A259CF37D}"/>
              </a:ext>
            </a:extLst>
          </p:cNvPr>
          <p:cNvPicPr>
            <a:picLocks noChangeAspect="1"/>
          </p:cNvPicPr>
          <p:nvPr/>
        </p:nvPicPr>
        <p:blipFill>
          <a:blip r:embed="rId4"/>
          <a:stretch>
            <a:fillRect/>
          </a:stretch>
        </p:blipFill>
        <p:spPr>
          <a:xfrm>
            <a:off x="4666334" y="3277104"/>
            <a:ext cx="1432382" cy="552165"/>
          </a:xfrm>
          <a:prstGeom prst="rect">
            <a:avLst/>
          </a:prstGeom>
        </p:spPr>
      </p:pic>
      <p:pic>
        <p:nvPicPr>
          <p:cNvPr id="16" name="圖片 15">
            <a:extLst>
              <a:ext uri="{FF2B5EF4-FFF2-40B4-BE49-F238E27FC236}">
                <a16:creationId xmlns:a16="http://schemas.microsoft.com/office/drawing/2014/main" id="{EA8B7BEF-94E6-47D6-988B-462713261E6D}"/>
              </a:ext>
            </a:extLst>
          </p:cNvPr>
          <p:cNvPicPr>
            <a:picLocks noChangeAspect="1"/>
          </p:cNvPicPr>
          <p:nvPr/>
        </p:nvPicPr>
        <p:blipFill>
          <a:blip r:embed="rId5"/>
          <a:stretch>
            <a:fillRect/>
          </a:stretch>
        </p:blipFill>
        <p:spPr>
          <a:xfrm>
            <a:off x="6590641" y="2480082"/>
            <a:ext cx="2183169" cy="2224177"/>
          </a:xfrm>
          <a:prstGeom prst="rect">
            <a:avLst/>
          </a:prstGeom>
        </p:spPr>
      </p:pic>
      <p:sp>
        <p:nvSpPr>
          <p:cNvPr id="17" name="箭號: 向右 16">
            <a:extLst>
              <a:ext uri="{FF2B5EF4-FFF2-40B4-BE49-F238E27FC236}">
                <a16:creationId xmlns:a16="http://schemas.microsoft.com/office/drawing/2014/main" id="{2B7430D2-4466-408B-B6D5-F4E86FA10F2B}"/>
              </a:ext>
            </a:extLst>
          </p:cNvPr>
          <p:cNvSpPr/>
          <p:nvPr/>
        </p:nvSpPr>
        <p:spPr>
          <a:xfrm>
            <a:off x="6428689" y="2022507"/>
            <a:ext cx="408356"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 name="箭號: 向右 17">
            <a:extLst>
              <a:ext uri="{FF2B5EF4-FFF2-40B4-BE49-F238E27FC236}">
                <a16:creationId xmlns:a16="http://schemas.microsoft.com/office/drawing/2014/main" id="{9927B554-6E1B-4C4F-A750-3139846ED4F2}"/>
              </a:ext>
            </a:extLst>
          </p:cNvPr>
          <p:cNvSpPr/>
          <p:nvPr/>
        </p:nvSpPr>
        <p:spPr>
          <a:xfrm>
            <a:off x="6224511" y="3502579"/>
            <a:ext cx="408356"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橢圓 18">
            <a:extLst>
              <a:ext uri="{FF2B5EF4-FFF2-40B4-BE49-F238E27FC236}">
                <a16:creationId xmlns:a16="http://schemas.microsoft.com/office/drawing/2014/main" id="{6DD16AE9-78A1-4C23-A838-7CD492F88DB0}"/>
              </a:ext>
            </a:extLst>
          </p:cNvPr>
          <p:cNvSpPr/>
          <p:nvPr/>
        </p:nvSpPr>
        <p:spPr>
          <a:xfrm>
            <a:off x="4714319" y="1778176"/>
            <a:ext cx="1351096" cy="746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0" name="橢圓 19">
            <a:extLst>
              <a:ext uri="{FF2B5EF4-FFF2-40B4-BE49-F238E27FC236}">
                <a16:creationId xmlns:a16="http://schemas.microsoft.com/office/drawing/2014/main" id="{FB1FE92B-933B-4426-AF4A-F7018E206B48}"/>
              </a:ext>
            </a:extLst>
          </p:cNvPr>
          <p:cNvSpPr/>
          <p:nvPr/>
        </p:nvSpPr>
        <p:spPr>
          <a:xfrm>
            <a:off x="7197523" y="1670371"/>
            <a:ext cx="1351096" cy="746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9003807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p:txBody>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6: Adjust the paths to fit the logo size like the right-side photos.</a:t>
            </a:r>
          </a:p>
          <a:p>
            <a:pPr marL="0" indent="0">
              <a:buNone/>
            </a:pP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81</a:t>
            </a:fld>
            <a:endParaRPr lang="en-US" dirty="0"/>
          </a:p>
        </p:txBody>
      </p:sp>
      <p:pic>
        <p:nvPicPr>
          <p:cNvPr id="26" name="圖片 25" descr="一張含有 文字, 美工圖案, 向量圖形 的圖片&#10;&#10;自動產生的描述">
            <a:extLst>
              <a:ext uri="{FF2B5EF4-FFF2-40B4-BE49-F238E27FC236}">
                <a16:creationId xmlns:a16="http://schemas.microsoft.com/office/drawing/2014/main" id="{CB818742-4461-4AC9-8249-2F6ED5B2BCF3}"/>
              </a:ext>
            </a:extLst>
          </p:cNvPr>
          <p:cNvPicPr>
            <a:picLocks noChangeAspect="1"/>
          </p:cNvPicPr>
          <p:nvPr/>
        </p:nvPicPr>
        <p:blipFill>
          <a:blip r:embed="rId3"/>
          <a:stretch>
            <a:fillRect/>
          </a:stretch>
        </p:blipFill>
        <p:spPr>
          <a:xfrm>
            <a:off x="4222934" y="2081126"/>
            <a:ext cx="2240509" cy="1824773"/>
          </a:xfrm>
          <a:prstGeom prst="rect">
            <a:avLst/>
          </a:prstGeom>
        </p:spPr>
      </p:pic>
      <p:pic>
        <p:nvPicPr>
          <p:cNvPr id="28" name="圖片 27">
            <a:extLst>
              <a:ext uri="{FF2B5EF4-FFF2-40B4-BE49-F238E27FC236}">
                <a16:creationId xmlns:a16="http://schemas.microsoft.com/office/drawing/2014/main" id="{A8AA4D68-2DE3-4176-87B9-DBE656C969E1}"/>
              </a:ext>
            </a:extLst>
          </p:cNvPr>
          <p:cNvPicPr>
            <a:picLocks noChangeAspect="1"/>
          </p:cNvPicPr>
          <p:nvPr/>
        </p:nvPicPr>
        <p:blipFill>
          <a:blip r:embed="rId4"/>
          <a:stretch>
            <a:fillRect/>
          </a:stretch>
        </p:blipFill>
        <p:spPr>
          <a:xfrm>
            <a:off x="6672192" y="2081126"/>
            <a:ext cx="2085438" cy="1853328"/>
          </a:xfrm>
          <a:prstGeom prst="rect">
            <a:avLst/>
          </a:prstGeom>
        </p:spPr>
      </p:pic>
      <p:sp>
        <p:nvSpPr>
          <p:cNvPr id="29" name="箭號: 向右 28">
            <a:extLst>
              <a:ext uri="{FF2B5EF4-FFF2-40B4-BE49-F238E27FC236}">
                <a16:creationId xmlns:a16="http://schemas.microsoft.com/office/drawing/2014/main" id="{DC621E99-AEB4-4439-B63D-F66AF8DEE94F}"/>
              </a:ext>
            </a:extLst>
          </p:cNvPr>
          <p:cNvSpPr/>
          <p:nvPr/>
        </p:nvSpPr>
        <p:spPr>
          <a:xfrm>
            <a:off x="6428689" y="2948876"/>
            <a:ext cx="408356"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0" name="橢圓 29">
            <a:extLst>
              <a:ext uri="{FF2B5EF4-FFF2-40B4-BE49-F238E27FC236}">
                <a16:creationId xmlns:a16="http://schemas.microsoft.com/office/drawing/2014/main" id="{63CFBCAF-84B2-4405-B385-47EE2D14610B}"/>
              </a:ext>
            </a:extLst>
          </p:cNvPr>
          <p:cNvSpPr/>
          <p:nvPr/>
        </p:nvSpPr>
        <p:spPr>
          <a:xfrm>
            <a:off x="4756233" y="3524714"/>
            <a:ext cx="1173911" cy="4461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1" name="橢圓 30">
            <a:extLst>
              <a:ext uri="{FF2B5EF4-FFF2-40B4-BE49-F238E27FC236}">
                <a16:creationId xmlns:a16="http://schemas.microsoft.com/office/drawing/2014/main" id="{DF20F9C1-8F99-4D37-B794-15FBDA3FCE15}"/>
              </a:ext>
            </a:extLst>
          </p:cNvPr>
          <p:cNvSpPr/>
          <p:nvPr/>
        </p:nvSpPr>
        <p:spPr>
          <a:xfrm rot="16200000">
            <a:off x="4034585" y="2548969"/>
            <a:ext cx="743605" cy="4461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3" name="橢圓 32">
            <a:extLst>
              <a:ext uri="{FF2B5EF4-FFF2-40B4-BE49-F238E27FC236}">
                <a16:creationId xmlns:a16="http://schemas.microsoft.com/office/drawing/2014/main" id="{D4B0F46B-8C12-4B0E-99EA-16E953ACCF58}"/>
              </a:ext>
            </a:extLst>
          </p:cNvPr>
          <p:cNvSpPr/>
          <p:nvPr/>
        </p:nvSpPr>
        <p:spPr>
          <a:xfrm rot="16022343">
            <a:off x="5517134" y="2645169"/>
            <a:ext cx="1447235" cy="4461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4518668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p:txBody>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7: Now we have the apple shape, time to make the leaf shape, create the ellipse on the leaf and turn to same color of the apple shape.</a:t>
            </a:r>
          </a:p>
          <a:p>
            <a:pPr marL="0" indent="0">
              <a:buNone/>
            </a:pP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82</a:t>
            </a:fld>
            <a:endParaRPr lang="en-US" dirty="0"/>
          </a:p>
        </p:txBody>
      </p:sp>
      <p:pic>
        <p:nvPicPr>
          <p:cNvPr id="3" name="圖片 2">
            <a:extLst>
              <a:ext uri="{FF2B5EF4-FFF2-40B4-BE49-F238E27FC236}">
                <a16:creationId xmlns:a16="http://schemas.microsoft.com/office/drawing/2014/main" id="{34102E5B-E717-4FEC-AD93-CC31C0863016}"/>
              </a:ext>
            </a:extLst>
          </p:cNvPr>
          <p:cNvPicPr>
            <a:picLocks noChangeAspect="1"/>
          </p:cNvPicPr>
          <p:nvPr/>
        </p:nvPicPr>
        <p:blipFill>
          <a:blip r:embed="rId3"/>
          <a:stretch>
            <a:fillRect/>
          </a:stretch>
        </p:blipFill>
        <p:spPr>
          <a:xfrm>
            <a:off x="5730846" y="1382204"/>
            <a:ext cx="1840218" cy="1635401"/>
          </a:xfrm>
          <a:prstGeom prst="rect">
            <a:avLst/>
          </a:prstGeom>
        </p:spPr>
      </p:pic>
      <p:pic>
        <p:nvPicPr>
          <p:cNvPr id="8" name="圖片 7">
            <a:extLst>
              <a:ext uri="{FF2B5EF4-FFF2-40B4-BE49-F238E27FC236}">
                <a16:creationId xmlns:a16="http://schemas.microsoft.com/office/drawing/2014/main" id="{BD0D6124-2FEE-4CCC-9C39-86C3BB446D68}"/>
              </a:ext>
            </a:extLst>
          </p:cNvPr>
          <p:cNvPicPr>
            <a:picLocks noChangeAspect="1"/>
          </p:cNvPicPr>
          <p:nvPr/>
        </p:nvPicPr>
        <p:blipFill>
          <a:blip r:embed="rId4"/>
          <a:stretch>
            <a:fillRect/>
          </a:stretch>
        </p:blipFill>
        <p:spPr>
          <a:xfrm>
            <a:off x="4149837" y="3095833"/>
            <a:ext cx="1610630" cy="1945274"/>
          </a:xfrm>
          <a:prstGeom prst="rect">
            <a:avLst/>
          </a:prstGeom>
        </p:spPr>
      </p:pic>
      <p:pic>
        <p:nvPicPr>
          <p:cNvPr id="10" name="圖片 9">
            <a:extLst>
              <a:ext uri="{FF2B5EF4-FFF2-40B4-BE49-F238E27FC236}">
                <a16:creationId xmlns:a16="http://schemas.microsoft.com/office/drawing/2014/main" id="{2D3930AB-356B-41A9-BB5B-77C0D9ED30FD}"/>
              </a:ext>
            </a:extLst>
          </p:cNvPr>
          <p:cNvPicPr>
            <a:picLocks noChangeAspect="1"/>
          </p:cNvPicPr>
          <p:nvPr/>
        </p:nvPicPr>
        <p:blipFill>
          <a:blip r:embed="rId5"/>
          <a:stretch>
            <a:fillRect/>
          </a:stretch>
        </p:blipFill>
        <p:spPr>
          <a:xfrm>
            <a:off x="6526508" y="3056718"/>
            <a:ext cx="1518971" cy="1945276"/>
          </a:xfrm>
          <a:prstGeom prst="rect">
            <a:avLst/>
          </a:prstGeom>
        </p:spPr>
      </p:pic>
      <p:sp>
        <p:nvSpPr>
          <p:cNvPr id="17" name="箭號: 向右 16">
            <a:extLst>
              <a:ext uri="{FF2B5EF4-FFF2-40B4-BE49-F238E27FC236}">
                <a16:creationId xmlns:a16="http://schemas.microsoft.com/office/drawing/2014/main" id="{168FCC2A-B8F4-4336-B41B-BEFED9CDC42C}"/>
              </a:ext>
            </a:extLst>
          </p:cNvPr>
          <p:cNvSpPr/>
          <p:nvPr/>
        </p:nvSpPr>
        <p:spPr>
          <a:xfrm>
            <a:off x="5879695" y="3892434"/>
            <a:ext cx="408356"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9478862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a:xfrm>
            <a:off x="592867" y="1365647"/>
            <a:ext cx="3669060" cy="3043329"/>
          </a:xfrm>
        </p:spPr>
        <p:txBody>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8: adjust the ellipse fit into the leaf size, and turn the layer opacity into normal 50%.</a:t>
            </a: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83</a:t>
            </a:fld>
            <a:endParaRPr lang="en-US" dirty="0"/>
          </a:p>
        </p:txBody>
      </p:sp>
      <p:pic>
        <p:nvPicPr>
          <p:cNvPr id="4" name="圖片 3">
            <a:extLst>
              <a:ext uri="{FF2B5EF4-FFF2-40B4-BE49-F238E27FC236}">
                <a16:creationId xmlns:a16="http://schemas.microsoft.com/office/drawing/2014/main" id="{AE75C5A6-5AEA-48FD-AF80-70455FD8932D}"/>
              </a:ext>
            </a:extLst>
          </p:cNvPr>
          <p:cNvPicPr>
            <a:picLocks noChangeAspect="1"/>
          </p:cNvPicPr>
          <p:nvPr/>
        </p:nvPicPr>
        <p:blipFill>
          <a:blip r:embed="rId3"/>
          <a:stretch>
            <a:fillRect/>
          </a:stretch>
        </p:blipFill>
        <p:spPr>
          <a:xfrm>
            <a:off x="4916878" y="1404228"/>
            <a:ext cx="1680707" cy="1785098"/>
          </a:xfrm>
          <a:prstGeom prst="rect">
            <a:avLst/>
          </a:prstGeom>
        </p:spPr>
      </p:pic>
      <p:pic>
        <p:nvPicPr>
          <p:cNvPr id="11" name="圖片 10">
            <a:extLst>
              <a:ext uri="{FF2B5EF4-FFF2-40B4-BE49-F238E27FC236}">
                <a16:creationId xmlns:a16="http://schemas.microsoft.com/office/drawing/2014/main" id="{7173DCFE-4C15-4014-B518-D5B943A73EFB}"/>
              </a:ext>
            </a:extLst>
          </p:cNvPr>
          <p:cNvPicPr>
            <a:picLocks noChangeAspect="1"/>
          </p:cNvPicPr>
          <p:nvPr/>
        </p:nvPicPr>
        <p:blipFill>
          <a:blip r:embed="rId4"/>
          <a:stretch>
            <a:fillRect/>
          </a:stretch>
        </p:blipFill>
        <p:spPr>
          <a:xfrm>
            <a:off x="6793870" y="1404228"/>
            <a:ext cx="1720501" cy="1785098"/>
          </a:xfrm>
          <a:prstGeom prst="rect">
            <a:avLst/>
          </a:prstGeom>
        </p:spPr>
      </p:pic>
      <p:pic>
        <p:nvPicPr>
          <p:cNvPr id="13" name="圖片 12">
            <a:extLst>
              <a:ext uri="{FF2B5EF4-FFF2-40B4-BE49-F238E27FC236}">
                <a16:creationId xmlns:a16="http://schemas.microsoft.com/office/drawing/2014/main" id="{7A21D4E9-0F0F-46FB-B658-9E6CFE435044}"/>
              </a:ext>
            </a:extLst>
          </p:cNvPr>
          <p:cNvPicPr>
            <a:picLocks noChangeAspect="1"/>
          </p:cNvPicPr>
          <p:nvPr/>
        </p:nvPicPr>
        <p:blipFill>
          <a:blip r:embed="rId5"/>
          <a:stretch>
            <a:fillRect/>
          </a:stretch>
        </p:blipFill>
        <p:spPr>
          <a:xfrm>
            <a:off x="5760593" y="3189326"/>
            <a:ext cx="1692191" cy="1875702"/>
          </a:xfrm>
          <a:prstGeom prst="rect">
            <a:avLst/>
          </a:prstGeom>
        </p:spPr>
      </p:pic>
      <p:sp>
        <p:nvSpPr>
          <p:cNvPr id="15" name="箭號: 向右 14">
            <a:extLst>
              <a:ext uri="{FF2B5EF4-FFF2-40B4-BE49-F238E27FC236}">
                <a16:creationId xmlns:a16="http://schemas.microsoft.com/office/drawing/2014/main" id="{84A26DE9-A249-485C-83FC-FD3D46C9B29C}"/>
              </a:ext>
            </a:extLst>
          </p:cNvPr>
          <p:cNvSpPr/>
          <p:nvPr/>
        </p:nvSpPr>
        <p:spPr>
          <a:xfrm>
            <a:off x="6525154" y="2296777"/>
            <a:ext cx="408356"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 name="箭號: 向右 17">
            <a:extLst>
              <a:ext uri="{FF2B5EF4-FFF2-40B4-BE49-F238E27FC236}">
                <a16:creationId xmlns:a16="http://schemas.microsoft.com/office/drawing/2014/main" id="{B31C1F97-F94E-4C30-B71E-D2EA65CA5374}"/>
              </a:ext>
            </a:extLst>
          </p:cNvPr>
          <p:cNvSpPr/>
          <p:nvPr/>
        </p:nvSpPr>
        <p:spPr>
          <a:xfrm rot="7950695">
            <a:off x="7205989" y="3092848"/>
            <a:ext cx="408356"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0045345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a:xfrm>
            <a:off x="628650" y="566778"/>
            <a:ext cx="7886700" cy="380874"/>
          </a:xfrm>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a:xfrm>
            <a:off x="592867" y="1365647"/>
            <a:ext cx="3386515" cy="3043329"/>
          </a:xfrm>
        </p:spPr>
        <p:txBody>
          <a:bodyPr>
            <a:normAutofit fontScale="92500" lnSpcReduction="20000"/>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9: Continue to adjust the ellipse, right-click the ellipse two times open the path Options, like the right side photo. press the to </a:t>
            </a:r>
            <a:r>
              <a:rPr lang="en-US" altLang="zh-HK" dirty="0" err="1"/>
              <a:t>coner</a:t>
            </a:r>
            <a:r>
              <a:rPr lang="en-US" altLang="zh-HK" dirty="0"/>
              <a:t> button, to make the ellipse become a diamond shape, and choose the path button, give the four edge four points like the photo.</a:t>
            </a: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84</a:t>
            </a:fld>
            <a:endParaRPr lang="en-US" dirty="0"/>
          </a:p>
        </p:txBody>
      </p:sp>
      <p:pic>
        <p:nvPicPr>
          <p:cNvPr id="3" name="圖片 2">
            <a:extLst>
              <a:ext uri="{FF2B5EF4-FFF2-40B4-BE49-F238E27FC236}">
                <a16:creationId xmlns:a16="http://schemas.microsoft.com/office/drawing/2014/main" id="{27443DCE-C538-45F4-B7F1-81809067A9BB}"/>
              </a:ext>
            </a:extLst>
          </p:cNvPr>
          <p:cNvPicPr>
            <a:picLocks noChangeAspect="1"/>
          </p:cNvPicPr>
          <p:nvPr/>
        </p:nvPicPr>
        <p:blipFill>
          <a:blip r:embed="rId3"/>
          <a:stretch>
            <a:fillRect/>
          </a:stretch>
        </p:blipFill>
        <p:spPr>
          <a:xfrm>
            <a:off x="4571021" y="1468575"/>
            <a:ext cx="1579155" cy="1568405"/>
          </a:xfrm>
          <a:prstGeom prst="rect">
            <a:avLst/>
          </a:prstGeom>
        </p:spPr>
      </p:pic>
      <p:pic>
        <p:nvPicPr>
          <p:cNvPr id="9" name="圖片 8">
            <a:extLst>
              <a:ext uri="{FF2B5EF4-FFF2-40B4-BE49-F238E27FC236}">
                <a16:creationId xmlns:a16="http://schemas.microsoft.com/office/drawing/2014/main" id="{C976CF8E-0B0B-4ED2-B54A-EC803A48A7EC}"/>
              </a:ext>
            </a:extLst>
          </p:cNvPr>
          <p:cNvPicPr>
            <a:picLocks noChangeAspect="1"/>
          </p:cNvPicPr>
          <p:nvPr/>
        </p:nvPicPr>
        <p:blipFill rotWithShape="1">
          <a:blip r:embed="rId4"/>
          <a:srcRect r="39132" b="53694"/>
          <a:stretch/>
        </p:blipFill>
        <p:spPr>
          <a:xfrm>
            <a:off x="6363030" y="1713998"/>
            <a:ext cx="2523474" cy="1200059"/>
          </a:xfrm>
          <a:prstGeom prst="rect">
            <a:avLst/>
          </a:prstGeom>
        </p:spPr>
      </p:pic>
      <p:pic>
        <p:nvPicPr>
          <p:cNvPr id="12" name="圖片 11">
            <a:extLst>
              <a:ext uri="{FF2B5EF4-FFF2-40B4-BE49-F238E27FC236}">
                <a16:creationId xmlns:a16="http://schemas.microsoft.com/office/drawing/2014/main" id="{098E6B60-B33A-4300-BBFF-DB009EA11B5A}"/>
              </a:ext>
            </a:extLst>
          </p:cNvPr>
          <p:cNvPicPr>
            <a:picLocks noChangeAspect="1"/>
          </p:cNvPicPr>
          <p:nvPr/>
        </p:nvPicPr>
        <p:blipFill rotWithShape="1">
          <a:blip r:embed="rId5"/>
          <a:srcRect l="7181" t="9766" r="11793" b="7772"/>
          <a:stretch/>
        </p:blipFill>
        <p:spPr>
          <a:xfrm>
            <a:off x="4357615" y="3108774"/>
            <a:ext cx="1632630" cy="1865864"/>
          </a:xfrm>
          <a:prstGeom prst="rect">
            <a:avLst/>
          </a:prstGeom>
        </p:spPr>
      </p:pic>
      <p:pic>
        <p:nvPicPr>
          <p:cNvPr id="16" name="圖片 15">
            <a:extLst>
              <a:ext uri="{FF2B5EF4-FFF2-40B4-BE49-F238E27FC236}">
                <a16:creationId xmlns:a16="http://schemas.microsoft.com/office/drawing/2014/main" id="{26528FE7-E44E-427F-B070-1813867F20BD}"/>
              </a:ext>
            </a:extLst>
          </p:cNvPr>
          <p:cNvPicPr>
            <a:picLocks noChangeAspect="1"/>
          </p:cNvPicPr>
          <p:nvPr/>
        </p:nvPicPr>
        <p:blipFill rotWithShape="1">
          <a:blip r:embed="rId6"/>
          <a:srcRect l="7851" t="5751" r="9574" b="9047"/>
          <a:stretch/>
        </p:blipFill>
        <p:spPr>
          <a:xfrm>
            <a:off x="6240685" y="3108774"/>
            <a:ext cx="1721223" cy="1833646"/>
          </a:xfrm>
          <a:prstGeom prst="rect">
            <a:avLst/>
          </a:prstGeom>
        </p:spPr>
      </p:pic>
      <p:sp>
        <p:nvSpPr>
          <p:cNvPr id="17" name="橢圓 16">
            <a:extLst>
              <a:ext uri="{FF2B5EF4-FFF2-40B4-BE49-F238E27FC236}">
                <a16:creationId xmlns:a16="http://schemas.microsoft.com/office/drawing/2014/main" id="{4134D551-BA28-4A54-81E6-DA30BEDC7622}"/>
              </a:ext>
            </a:extLst>
          </p:cNvPr>
          <p:cNvSpPr/>
          <p:nvPr/>
        </p:nvSpPr>
        <p:spPr>
          <a:xfrm>
            <a:off x="7961908" y="1768829"/>
            <a:ext cx="346792" cy="4746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橢圓 18">
            <a:extLst>
              <a:ext uri="{FF2B5EF4-FFF2-40B4-BE49-F238E27FC236}">
                <a16:creationId xmlns:a16="http://schemas.microsoft.com/office/drawing/2014/main" id="{0EF2043D-2498-44CD-95D1-506F1F1E6695}"/>
              </a:ext>
            </a:extLst>
          </p:cNvPr>
          <p:cNvSpPr/>
          <p:nvPr/>
        </p:nvSpPr>
        <p:spPr>
          <a:xfrm rot="16200000">
            <a:off x="6434349" y="4215877"/>
            <a:ext cx="210081" cy="2237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0" name="橢圓 19">
            <a:extLst>
              <a:ext uri="{FF2B5EF4-FFF2-40B4-BE49-F238E27FC236}">
                <a16:creationId xmlns:a16="http://schemas.microsoft.com/office/drawing/2014/main" id="{F6BE3DA6-1A8A-4D99-B9B1-ED7E88490C87}"/>
              </a:ext>
            </a:extLst>
          </p:cNvPr>
          <p:cNvSpPr/>
          <p:nvPr/>
        </p:nvSpPr>
        <p:spPr>
          <a:xfrm rot="16200000">
            <a:off x="6698616" y="4584132"/>
            <a:ext cx="210081" cy="2237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橢圓 21">
            <a:extLst>
              <a:ext uri="{FF2B5EF4-FFF2-40B4-BE49-F238E27FC236}">
                <a16:creationId xmlns:a16="http://schemas.microsoft.com/office/drawing/2014/main" id="{F65D4EFB-FCCB-4B23-A150-35098E47D9B7}"/>
              </a:ext>
            </a:extLst>
          </p:cNvPr>
          <p:cNvSpPr/>
          <p:nvPr/>
        </p:nvSpPr>
        <p:spPr>
          <a:xfrm rot="16200000">
            <a:off x="7243354" y="3287413"/>
            <a:ext cx="210081" cy="2237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橢圓 22">
            <a:extLst>
              <a:ext uri="{FF2B5EF4-FFF2-40B4-BE49-F238E27FC236}">
                <a16:creationId xmlns:a16="http://schemas.microsoft.com/office/drawing/2014/main" id="{B30FF4FD-D653-425C-A57A-1570C82DA2E5}"/>
              </a:ext>
            </a:extLst>
          </p:cNvPr>
          <p:cNvSpPr/>
          <p:nvPr/>
        </p:nvSpPr>
        <p:spPr>
          <a:xfrm rot="16200000">
            <a:off x="7610951" y="3666473"/>
            <a:ext cx="210081" cy="2237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4" name="橢圓 23">
            <a:extLst>
              <a:ext uri="{FF2B5EF4-FFF2-40B4-BE49-F238E27FC236}">
                <a16:creationId xmlns:a16="http://schemas.microsoft.com/office/drawing/2014/main" id="{0D9497D0-79FA-4068-AD52-EBBF65A1DC44}"/>
              </a:ext>
            </a:extLst>
          </p:cNvPr>
          <p:cNvSpPr/>
          <p:nvPr/>
        </p:nvSpPr>
        <p:spPr>
          <a:xfrm rot="16200000">
            <a:off x="6524909" y="1901195"/>
            <a:ext cx="210081" cy="2237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25" name="圖片 24">
            <a:extLst>
              <a:ext uri="{FF2B5EF4-FFF2-40B4-BE49-F238E27FC236}">
                <a16:creationId xmlns:a16="http://schemas.microsoft.com/office/drawing/2014/main" id="{9242D2A6-5257-4258-A6CA-B3B3DFBA21FD}"/>
              </a:ext>
            </a:extLst>
          </p:cNvPr>
          <p:cNvPicPr>
            <a:picLocks noChangeAspect="1"/>
          </p:cNvPicPr>
          <p:nvPr/>
        </p:nvPicPr>
        <p:blipFill rotWithShape="1">
          <a:blip r:embed="rId4"/>
          <a:srcRect l="1967" t="3702" r="89926" b="83485"/>
          <a:stretch/>
        </p:blipFill>
        <p:spPr>
          <a:xfrm>
            <a:off x="5611300" y="4289671"/>
            <a:ext cx="336110" cy="332071"/>
          </a:xfrm>
          <a:prstGeom prst="rect">
            <a:avLst/>
          </a:prstGeom>
        </p:spPr>
      </p:pic>
      <p:sp>
        <p:nvSpPr>
          <p:cNvPr id="29" name="橢圓 28">
            <a:extLst>
              <a:ext uri="{FF2B5EF4-FFF2-40B4-BE49-F238E27FC236}">
                <a16:creationId xmlns:a16="http://schemas.microsoft.com/office/drawing/2014/main" id="{35671462-E64D-420B-B3D9-4E745C1D2275}"/>
              </a:ext>
            </a:extLst>
          </p:cNvPr>
          <p:cNvSpPr/>
          <p:nvPr/>
        </p:nvSpPr>
        <p:spPr>
          <a:xfrm rot="16200000">
            <a:off x="4484429" y="4215877"/>
            <a:ext cx="210081" cy="2237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0" name="橢圓 29">
            <a:extLst>
              <a:ext uri="{FF2B5EF4-FFF2-40B4-BE49-F238E27FC236}">
                <a16:creationId xmlns:a16="http://schemas.microsoft.com/office/drawing/2014/main" id="{D394B2F4-A9D8-4C07-8EFD-CB991C0C1C8C}"/>
              </a:ext>
            </a:extLst>
          </p:cNvPr>
          <p:cNvSpPr/>
          <p:nvPr/>
        </p:nvSpPr>
        <p:spPr>
          <a:xfrm rot="16200000">
            <a:off x="4748696" y="4584132"/>
            <a:ext cx="210081" cy="2237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1" name="橢圓 30">
            <a:extLst>
              <a:ext uri="{FF2B5EF4-FFF2-40B4-BE49-F238E27FC236}">
                <a16:creationId xmlns:a16="http://schemas.microsoft.com/office/drawing/2014/main" id="{E813CB58-F198-49E6-81C8-529FC4B787BB}"/>
              </a:ext>
            </a:extLst>
          </p:cNvPr>
          <p:cNvSpPr/>
          <p:nvPr/>
        </p:nvSpPr>
        <p:spPr>
          <a:xfrm rot="16200000">
            <a:off x="5293434" y="3287413"/>
            <a:ext cx="210081" cy="2237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2" name="橢圓 31">
            <a:extLst>
              <a:ext uri="{FF2B5EF4-FFF2-40B4-BE49-F238E27FC236}">
                <a16:creationId xmlns:a16="http://schemas.microsoft.com/office/drawing/2014/main" id="{32758900-6F78-4E1D-A6E0-F5B87CBE8E5B}"/>
              </a:ext>
            </a:extLst>
          </p:cNvPr>
          <p:cNvSpPr/>
          <p:nvPr/>
        </p:nvSpPr>
        <p:spPr>
          <a:xfrm rot="16200000">
            <a:off x="5661031" y="3666473"/>
            <a:ext cx="210081" cy="2237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5126247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a:xfrm>
            <a:off x="592867" y="1365647"/>
            <a:ext cx="3386515" cy="3043329"/>
          </a:xfrm>
        </p:spPr>
        <p:txBody>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10: Slowly adjust the shape to become a leaf shape.</a:t>
            </a: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85</a:t>
            </a:fld>
            <a:endParaRPr lang="en-US" dirty="0"/>
          </a:p>
        </p:txBody>
      </p:sp>
      <p:pic>
        <p:nvPicPr>
          <p:cNvPr id="4" name="圖片 3">
            <a:extLst>
              <a:ext uri="{FF2B5EF4-FFF2-40B4-BE49-F238E27FC236}">
                <a16:creationId xmlns:a16="http://schemas.microsoft.com/office/drawing/2014/main" id="{6436A473-AA4B-49AA-90BC-2E5539C11E58}"/>
              </a:ext>
            </a:extLst>
          </p:cNvPr>
          <p:cNvPicPr>
            <a:picLocks noChangeAspect="1"/>
          </p:cNvPicPr>
          <p:nvPr/>
        </p:nvPicPr>
        <p:blipFill>
          <a:blip r:embed="rId3"/>
          <a:stretch>
            <a:fillRect/>
          </a:stretch>
        </p:blipFill>
        <p:spPr>
          <a:xfrm>
            <a:off x="5221889" y="1974344"/>
            <a:ext cx="2607036" cy="2347698"/>
          </a:xfrm>
          <a:prstGeom prst="rect">
            <a:avLst/>
          </a:prstGeom>
        </p:spPr>
      </p:pic>
    </p:spTree>
    <p:extLst>
      <p:ext uri="{BB962C8B-B14F-4D97-AF65-F5344CB8AC3E}">
        <p14:creationId xmlns:p14="http://schemas.microsoft.com/office/powerpoint/2010/main" val="21226391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a:xfrm>
            <a:off x="592867" y="1365647"/>
            <a:ext cx="3386515" cy="3043329"/>
          </a:xfrm>
        </p:spPr>
        <p:txBody>
          <a:bodyPr>
            <a:normAutofit lnSpcReduction="10000"/>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11: Now with the basic shape of the shape, the position of the remaining gap, create a circle, and place and align the position according to the position of the gap. Press the Difference button and get the full apple logo we create. </a:t>
            </a: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86</a:t>
            </a:fld>
            <a:endParaRPr lang="en-US" dirty="0"/>
          </a:p>
        </p:txBody>
      </p:sp>
      <p:pic>
        <p:nvPicPr>
          <p:cNvPr id="3" name="圖片 2">
            <a:extLst>
              <a:ext uri="{FF2B5EF4-FFF2-40B4-BE49-F238E27FC236}">
                <a16:creationId xmlns:a16="http://schemas.microsoft.com/office/drawing/2014/main" id="{0A95643B-EBC7-48F3-B283-B03FBC210AAD}"/>
              </a:ext>
            </a:extLst>
          </p:cNvPr>
          <p:cNvPicPr>
            <a:picLocks noChangeAspect="1"/>
          </p:cNvPicPr>
          <p:nvPr/>
        </p:nvPicPr>
        <p:blipFill>
          <a:blip r:embed="rId3"/>
          <a:stretch>
            <a:fillRect/>
          </a:stretch>
        </p:blipFill>
        <p:spPr>
          <a:xfrm>
            <a:off x="4655214" y="2756255"/>
            <a:ext cx="2010815" cy="1776118"/>
          </a:xfrm>
          <a:prstGeom prst="rect">
            <a:avLst/>
          </a:prstGeom>
        </p:spPr>
      </p:pic>
      <p:pic>
        <p:nvPicPr>
          <p:cNvPr id="9" name="圖片 8">
            <a:extLst>
              <a:ext uri="{FF2B5EF4-FFF2-40B4-BE49-F238E27FC236}">
                <a16:creationId xmlns:a16="http://schemas.microsoft.com/office/drawing/2014/main" id="{8E8CAD6E-1A1C-44F5-8524-85A4935591B5}"/>
              </a:ext>
            </a:extLst>
          </p:cNvPr>
          <p:cNvPicPr>
            <a:picLocks noChangeAspect="1"/>
          </p:cNvPicPr>
          <p:nvPr/>
        </p:nvPicPr>
        <p:blipFill>
          <a:blip r:embed="rId4"/>
          <a:stretch>
            <a:fillRect/>
          </a:stretch>
        </p:blipFill>
        <p:spPr>
          <a:xfrm>
            <a:off x="5710037" y="1400931"/>
            <a:ext cx="1902580" cy="1170819"/>
          </a:xfrm>
          <a:prstGeom prst="rect">
            <a:avLst/>
          </a:prstGeom>
        </p:spPr>
      </p:pic>
      <p:pic>
        <p:nvPicPr>
          <p:cNvPr id="11" name="圖片 10">
            <a:extLst>
              <a:ext uri="{FF2B5EF4-FFF2-40B4-BE49-F238E27FC236}">
                <a16:creationId xmlns:a16="http://schemas.microsoft.com/office/drawing/2014/main" id="{128EF9BC-FE59-4CB3-A075-49606E8AF84F}"/>
              </a:ext>
            </a:extLst>
          </p:cNvPr>
          <p:cNvPicPr>
            <a:picLocks noChangeAspect="1"/>
          </p:cNvPicPr>
          <p:nvPr/>
        </p:nvPicPr>
        <p:blipFill rotWithShape="1">
          <a:blip r:embed="rId5"/>
          <a:srcRect b="12202"/>
          <a:stretch/>
        </p:blipFill>
        <p:spPr>
          <a:xfrm>
            <a:off x="6729858" y="2739406"/>
            <a:ext cx="2198752" cy="1808319"/>
          </a:xfrm>
          <a:prstGeom prst="rect">
            <a:avLst/>
          </a:prstGeom>
        </p:spPr>
      </p:pic>
      <p:sp>
        <p:nvSpPr>
          <p:cNvPr id="12" name="箭號: 向右 11">
            <a:extLst>
              <a:ext uri="{FF2B5EF4-FFF2-40B4-BE49-F238E27FC236}">
                <a16:creationId xmlns:a16="http://schemas.microsoft.com/office/drawing/2014/main" id="{D1B1863A-8231-4885-BEBA-7BDC1D321829}"/>
              </a:ext>
            </a:extLst>
          </p:cNvPr>
          <p:cNvSpPr/>
          <p:nvPr/>
        </p:nvSpPr>
        <p:spPr>
          <a:xfrm>
            <a:off x="6528319" y="3594022"/>
            <a:ext cx="408356"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9410875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F552387-D1E5-4781-8C09-504DA98D90A1}"/>
              </a:ext>
            </a:extLst>
          </p:cNvPr>
          <p:cNvSpPr>
            <a:spLocks noGrp="1"/>
          </p:cNvSpPr>
          <p:nvPr>
            <p:ph type="title"/>
          </p:nvPr>
        </p:nvSpPr>
        <p:spPr/>
        <p:txBody>
          <a:bodyPr>
            <a:normAutofit fontScale="90000"/>
          </a:bodyPr>
          <a:lstStyle/>
          <a:p>
            <a:r>
              <a:rPr lang="en-US" altLang="zh-HK" dirty="0"/>
              <a:t>2.6 </a:t>
            </a:r>
            <a:r>
              <a:rPr lang="en-US" altLang="zh-HK" dirty="0" err="1"/>
              <a:t>Penpot</a:t>
            </a:r>
            <a:r>
              <a:rPr lang="en-US" altLang="zh-HK" dirty="0"/>
              <a:t> Logo Practice</a:t>
            </a:r>
            <a:endParaRPr lang="zh-HK" altLang="en-US" dirty="0"/>
          </a:p>
        </p:txBody>
      </p:sp>
      <p:sp>
        <p:nvSpPr>
          <p:cNvPr id="7" name="文字版面配置區 6">
            <a:extLst>
              <a:ext uri="{FF2B5EF4-FFF2-40B4-BE49-F238E27FC236}">
                <a16:creationId xmlns:a16="http://schemas.microsoft.com/office/drawing/2014/main" id="{BEA0624F-FE1B-40A9-9449-956963EC4F17}"/>
              </a:ext>
            </a:extLst>
          </p:cNvPr>
          <p:cNvSpPr>
            <a:spLocks noGrp="1"/>
          </p:cNvSpPr>
          <p:nvPr>
            <p:ph type="body" sz="quarter" idx="15"/>
          </p:nvPr>
        </p:nvSpPr>
        <p:spPr>
          <a:xfrm>
            <a:off x="592867" y="1365647"/>
            <a:ext cx="3386515" cy="3043329"/>
          </a:xfrm>
        </p:spPr>
        <p:txBody>
          <a:bodyPr>
            <a:normAutofit/>
          </a:bodyPr>
          <a:lstStyle/>
          <a:p>
            <a:pPr marL="0" indent="0">
              <a:buNone/>
            </a:pPr>
            <a:r>
              <a:rPr lang="en-US" altLang="zh-HK" b="1" dirty="0"/>
              <a:t>Activity</a:t>
            </a:r>
          </a:p>
          <a:p>
            <a:pPr marL="0" indent="0">
              <a:buNone/>
            </a:pPr>
            <a:r>
              <a:rPr lang="en-US" altLang="zh-HK" b="1" dirty="0"/>
              <a:t>Apple Logo</a:t>
            </a:r>
          </a:p>
          <a:p>
            <a:pPr marL="0" indent="0">
              <a:buNone/>
            </a:pPr>
            <a:r>
              <a:rPr lang="en-US" altLang="zh-HK" dirty="0"/>
              <a:t>Step 12: Turn back the layer opacity into normal 100% and go into the view mode, check out what the logo renders look like. If the logo has some issue, go back to edit mode to edit it.</a:t>
            </a:r>
            <a:endParaRPr lang="zh-HK" altLang="en-US" dirty="0"/>
          </a:p>
        </p:txBody>
      </p:sp>
      <p:sp>
        <p:nvSpPr>
          <p:cNvPr id="5" name="投影片編號版面配置區 4">
            <a:extLst>
              <a:ext uri="{FF2B5EF4-FFF2-40B4-BE49-F238E27FC236}">
                <a16:creationId xmlns:a16="http://schemas.microsoft.com/office/drawing/2014/main" id="{538E1385-B740-4334-9EDE-9BA5F36FCCEA}"/>
              </a:ext>
            </a:extLst>
          </p:cNvPr>
          <p:cNvSpPr>
            <a:spLocks noGrp="1"/>
          </p:cNvSpPr>
          <p:nvPr>
            <p:ph type="sldNum" sz="quarter" idx="18"/>
          </p:nvPr>
        </p:nvSpPr>
        <p:spPr/>
        <p:txBody>
          <a:bodyPr/>
          <a:lstStyle/>
          <a:p>
            <a:fld id="{48F63A3B-78C7-47BE-AE5E-E10140E04643}" type="slidenum">
              <a:rPr lang="en-US" smtClean="0"/>
              <a:pPr/>
              <a:t>87</a:t>
            </a:fld>
            <a:endParaRPr lang="en-US" dirty="0"/>
          </a:p>
        </p:txBody>
      </p:sp>
      <p:pic>
        <p:nvPicPr>
          <p:cNvPr id="4" name="圖片 3">
            <a:extLst>
              <a:ext uri="{FF2B5EF4-FFF2-40B4-BE49-F238E27FC236}">
                <a16:creationId xmlns:a16="http://schemas.microsoft.com/office/drawing/2014/main" id="{790E95D1-BF6F-4211-B603-D06702296B71}"/>
              </a:ext>
            </a:extLst>
          </p:cNvPr>
          <p:cNvPicPr>
            <a:picLocks noChangeAspect="1"/>
          </p:cNvPicPr>
          <p:nvPr/>
        </p:nvPicPr>
        <p:blipFill>
          <a:blip r:embed="rId3"/>
          <a:stretch>
            <a:fillRect/>
          </a:stretch>
        </p:blipFill>
        <p:spPr>
          <a:xfrm>
            <a:off x="4571021" y="1591499"/>
            <a:ext cx="3579838" cy="3274754"/>
          </a:xfrm>
          <a:prstGeom prst="rect">
            <a:avLst/>
          </a:prstGeom>
        </p:spPr>
      </p:pic>
    </p:spTree>
    <p:extLst>
      <p:ext uri="{BB962C8B-B14F-4D97-AF65-F5344CB8AC3E}">
        <p14:creationId xmlns:p14="http://schemas.microsoft.com/office/powerpoint/2010/main" val="13250749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4274AC5-E66A-4329-BFD6-73E6FC23EBAE}"/>
              </a:ext>
            </a:extLst>
          </p:cNvPr>
          <p:cNvSpPr>
            <a:spLocks noGrp="1"/>
          </p:cNvSpPr>
          <p:nvPr>
            <p:ph type="title"/>
          </p:nvPr>
        </p:nvSpPr>
        <p:spPr/>
        <p:txBody>
          <a:bodyPr/>
          <a:lstStyle/>
          <a:p>
            <a:r>
              <a:rPr lang="en-US" altLang="zh-HK" dirty="0"/>
              <a:t>2.1 How To Start To Use </a:t>
            </a:r>
            <a:r>
              <a:rPr lang="en-US" altLang="zh-HK" dirty="0" err="1"/>
              <a:t>Penpot</a:t>
            </a:r>
            <a:r>
              <a:rPr lang="en-US" altLang="zh-HK" dirty="0"/>
              <a:t> </a:t>
            </a:r>
            <a:endParaRPr lang="zh-HK" altLang="en-US" dirty="0"/>
          </a:p>
        </p:txBody>
      </p:sp>
      <p:sp>
        <p:nvSpPr>
          <p:cNvPr id="4" name="文字版面配置區 3">
            <a:extLst>
              <a:ext uri="{FF2B5EF4-FFF2-40B4-BE49-F238E27FC236}">
                <a16:creationId xmlns:a16="http://schemas.microsoft.com/office/drawing/2014/main" id="{C8B62295-3095-477D-83EF-5B6870CDC7FA}"/>
              </a:ext>
            </a:extLst>
          </p:cNvPr>
          <p:cNvSpPr>
            <a:spLocks noGrp="1"/>
          </p:cNvSpPr>
          <p:nvPr>
            <p:ph type="body" sz="quarter" idx="15"/>
          </p:nvPr>
        </p:nvSpPr>
        <p:spPr/>
        <p:txBody>
          <a:bodyPr/>
          <a:lstStyle/>
          <a:p>
            <a:r>
              <a:rPr lang="en-US" altLang="zh-HK" dirty="0"/>
              <a:t>Step3: After logging in, this dashboard will appear. This is the basic dashboard of Penpot.</a:t>
            </a:r>
            <a:endParaRPr lang="zh-HK" altLang="en-US" dirty="0"/>
          </a:p>
        </p:txBody>
      </p:sp>
      <p:sp>
        <p:nvSpPr>
          <p:cNvPr id="5" name="投影片編號版面配置區 4">
            <a:extLst>
              <a:ext uri="{FF2B5EF4-FFF2-40B4-BE49-F238E27FC236}">
                <a16:creationId xmlns:a16="http://schemas.microsoft.com/office/drawing/2014/main" id="{BD8CB8BA-9B3F-407B-AB43-6561984A8BFE}"/>
              </a:ext>
            </a:extLst>
          </p:cNvPr>
          <p:cNvSpPr>
            <a:spLocks noGrp="1"/>
          </p:cNvSpPr>
          <p:nvPr>
            <p:ph type="sldNum" sz="quarter" idx="18"/>
          </p:nvPr>
        </p:nvSpPr>
        <p:spPr/>
        <p:txBody>
          <a:bodyPr/>
          <a:lstStyle/>
          <a:p>
            <a:fld id="{48F63A3B-78C7-47BE-AE5E-E10140E04643}" type="slidenum">
              <a:rPr lang="en-US" smtClean="0"/>
              <a:pPr/>
              <a:t>9</a:t>
            </a:fld>
            <a:endParaRPr lang="en-US" dirty="0"/>
          </a:p>
        </p:txBody>
      </p:sp>
      <p:pic>
        <p:nvPicPr>
          <p:cNvPr id="11" name="圖片 10" descr="一張含有 文字 的圖片&#10;&#10;自動產生的描述">
            <a:extLst>
              <a:ext uri="{FF2B5EF4-FFF2-40B4-BE49-F238E27FC236}">
                <a16:creationId xmlns:a16="http://schemas.microsoft.com/office/drawing/2014/main" id="{BB962BFF-15A0-45EA-9133-FD2CBCD32C17}"/>
              </a:ext>
            </a:extLst>
          </p:cNvPr>
          <p:cNvPicPr>
            <a:picLocks noChangeAspect="1"/>
          </p:cNvPicPr>
          <p:nvPr/>
        </p:nvPicPr>
        <p:blipFill>
          <a:blip r:embed="rId2"/>
          <a:stretch>
            <a:fillRect/>
          </a:stretch>
        </p:blipFill>
        <p:spPr>
          <a:xfrm>
            <a:off x="4189945" y="1703912"/>
            <a:ext cx="4429620" cy="2244802"/>
          </a:xfrm>
          <a:prstGeom prst="rect">
            <a:avLst/>
          </a:prstGeom>
        </p:spPr>
      </p:pic>
      <p:sp>
        <p:nvSpPr>
          <p:cNvPr id="6" name="文字方塊 5">
            <a:extLst>
              <a:ext uri="{FF2B5EF4-FFF2-40B4-BE49-F238E27FC236}">
                <a16:creationId xmlns:a16="http://schemas.microsoft.com/office/drawing/2014/main" id="{92510D2D-8A13-4796-A4EF-CB225C1F21FB}"/>
              </a:ext>
            </a:extLst>
          </p:cNvPr>
          <p:cNvSpPr txBox="1"/>
          <p:nvPr/>
        </p:nvSpPr>
        <p:spPr>
          <a:xfrm>
            <a:off x="4149011" y="4026844"/>
            <a:ext cx="4617878" cy="184666"/>
          </a:xfrm>
          <a:prstGeom prst="rect">
            <a:avLst/>
          </a:prstGeom>
          <a:noFill/>
        </p:spPr>
        <p:txBody>
          <a:bodyPr wrap="square">
            <a:spAutoFit/>
          </a:bodyPr>
          <a:lstStyle/>
          <a:p>
            <a:pPr algn="ctr"/>
            <a:r>
              <a:rPr lang="en-US" altLang="zh-HK" sz="600" i="1" dirty="0">
                <a:solidFill>
                  <a:schemeClr val="bg1"/>
                </a:solidFill>
                <a:latin typeface="Rockwell" panose="02060603020205020403" pitchFamily="18" charset="0"/>
              </a:rPr>
              <a:t>Screenshot </a:t>
            </a:r>
            <a:r>
              <a:rPr lang="en-US" altLang="zh-HK" sz="600" b="0" i="1" dirty="0">
                <a:solidFill>
                  <a:schemeClr val="bg1"/>
                </a:solidFill>
                <a:effectLst/>
                <a:latin typeface="Rockwell" panose="02060603020205020403" pitchFamily="18" charset="0"/>
              </a:rPr>
              <a:t>© </a:t>
            </a:r>
            <a:r>
              <a:rPr lang="en-US" altLang="zh-HK" sz="600" i="1" dirty="0">
                <a:solidFill>
                  <a:schemeClr val="bg1"/>
                </a:solidFill>
                <a:latin typeface="Rockwell" panose="02060603020205020403" pitchFamily="18" charset="0"/>
              </a:rPr>
              <a:t>https://help.penpot.app/user-guide/</a:t>
            </a:r>
            <a:endParaRPr lang="en-US" altLang="zh-HK" sz="600" b="0" i="1" dirty="0">
              <a:solidFill>
                <a:schemeClr val="bg1"/>
              </a:solidFill>
              <a:effectLst/>
              <a:latin typeface="Rockwell" panose="02060603020205020403" pitchFamily="18" charset="0"/>
            </a:endParaRPr>
          </a:p>
        </p:txBody>
      </p:sp>
    </p:spTree>
    <p:extLst>
      <p:ext uri="{BB962C8B-B14F-4D97-AF65-F5344CB8AC3E}">
        <p14:creationId xmlns:p14="http://schemas.microsoft.com/office/powerpoint/2010/main" val="17740456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Krystal Institute Template">
  <a:themeElements>
    <a:clrScheme name="A L0">
      <a:dk1>
        <a:srgbClr val="FFFFFF"/>
      </a:dk1>
      <a:lt1>
        <a:srgbClr val="000000"/>
      </a:lt1>
      <a:dk2>
        <a:srgbClr val="FFFFFF"/>
      </a:dk2>
      <a:lt2>
        <a:srgbClr val="FFF594"/>
      </a:lt2>
      <a:accent1>
        <a:srgbClr val="FFFFFF"/>
      </a:accent1>
      <a:accent2>
        <a:srgbClr val="D8D8D8"/>
      </a:accent2>
      <a:accent3>
        <a:srgbClr val="BABABA"/>
      </a:accent3>
      <a:accent4>
        <a:srgbClr val="696969"/>
      </a:accent4>
      <a:accent5>
        <a:srgbClr val="464646"/>
      </a:accent5>
      <a:accent6>
        <a:srgbClr val="000000"/>
      </a:accent6>
      <a:hlink>
        <a:srgbClr val="663300"/>
      </a:hlink>
      <a:folHlink>
        <a:srgbClr val="8C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49F22564-BE41-6949-9A68-6F500B322A77}" vid="{46CDEBC4-3296-E848-B3CF-69F7195ACB58}"/>
    </a:ext>
  </a:extLst>
</a:theme>
</file>

<file path=ppt/theme/theme2.xml><?xml version="1.0" encoding="utf-8"?>
<a:theme xmlns:a="http://schemas.openxmlformats.org/drawingml/2006/main" name="Blue Globe Contents">
  <a:themeElements>
    <a:clrScheme name="A L0">
      <a:dk1>
        <a:srgbClr val="FFFFFF"/>
      </a:dk1>
      <a:lt1>
        <a:srgbClr val="000000"/>
      </a:lt1>
      <a:dk2>
        <a:srgbClr val="FFFFFF"/>
      </a:dk2>
      <a:lt2>
        <a:srgbClr val="FFF594"/>
      </a:lt2>
      <a:accent1>
        <a:srgbClr val="FFFFFF"/>
      </a:accent1>
      <a:accent2>
        <a:srgbClr val="D8D8D8"/>
      </a:accent2>
      <a:accent3>
        <a:srgbClr val="BABABA"/>
      </a:accent3>
      <a:accent4>
        <a:srgbClr val="696969"/>
      </a:accent4>
      <a:accent5>
        <a:srgbClr val="464646"/>
      </a:accent5>
      <a:accent6>
        <a:srgbClr val="000000"/>
      </a:accent6>
      <a:hlink>
        <a:srgbClr val="663300"/>
      </a:hlink>
      <a:folHlink>
        <a:srgbClr val="8C8C8C"/>
      </a:folHlink>
    </a:clrScheme>
    <a:fontScheme name="Custom 3">
      <a:majorFont>
        <a:latin typeface="Lato Medium"/>
        <a:ea typeface=""/>
        <a:cs typeface=""/>
      </a:majorFont>
      <a:minorFont>
        <a:latin typeface="Daytona Pro Condensed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chor="t">
        <a:normAutofit/>
      </a:bodyPr>
      <a:lstStyle>
        <a:defPPr algn="l">
          <a:defRPr sz="4400" dirty="0" err="1" smtClean="0">
            <a:solidFill>
              <a:schemeClr val="bg1"/>
            </a:solidFill>
          </a:defRPr>
        </a:defPPr>
      </a:lstStyle>
    </a:txDef>
  </a:objectDefaults>
  <a:extraClrSchemeLst/>
  <a:extLst>
    <a:ext uri="{05A4C25C-085E-4340-85A3-A5531E510DB2}">
      <thm15:themeFamily xmlns:thm15="http://schemas.microsoft.com/office/thememl/2012/main" name="Presentation10" id="{49F22564-BE41-6949-9A68-6F500B322A77}" vid="{772830A8-9A69-9041-899C-69FDF0EA8B8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slidestem</Template>
  <TotalTime>10960</TotalTime>
  <Words>4940</Words>
  <Application>Microsoft Office PowerPoint</Application>
  <PresentationFormat>如螢幕大小 (16:9)</PresentationFormat>
  <Paragraphs>517</Paragraphs>
  <Slides>87</Slides>
  <Notes>32</Notes>
  <HiddenSlides>0</HiddenSlides>
  <MMClips>0</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87</vt:i4>
      </vt:variant>
    </vt:vector>
  </HeadingPairs>
  <TitlesOfParts>
    <vt:vector size="101" baseType="lpstr">
      <vt:lpstr>Calibri</vt:lpstr>
      <vt:lpstr>Lato Medium</vt:lpstr>
      <vt:lpstr>Arial</vt:lpstr>
      <vt:lpstr>Daytona Pro Condensed Light</vt:lpstr>
      <vt:lpstr>Lato Light</vt:lpstr>
      <vt:lpstr>Rockwell</vt:lpstr>
      <vt:lpstr>Daytona Condensed Light</vt:lpstr>
      <vt:lpstr>Courier New</vt:lpstr>
      <vt:lpstr>新細明體</vt:lpstr>
      <vt:lpstr>Roboto Medium</vt:lpstr>
      <vt:lpstr>Lato</vt:lpstr>
      <vt:lpstr>Wingdings</vt:lpstr>
      <vt:lpstr>Krystal Institute Template</vt:lpstr>
      <vt:lpstr>Blue Globe Contents</vt:lpstr>
      <vt:lpstr>PowerPoint 簡報</vt:lpstr>
      <vt:lpstr>Lesson Outline</vt:lpstr>
      <vt:lpstr>Contents</vt:lpstr>
      <vt:lpstr>How To Start To Use Penpot </vt:lpstr>
      <vt:lpstr>2.1 How To Start To Use Penpot </vt:lpstr>
      <vt:lpstr>2.1 How To Start To Use Penpot </vt:lpstr>
      <vt:lpstr>2.1 How To Start To Use Penpot </vt:lpstr>
      <vt:lpstr>2.1 How To Start To Use Penpot </vt:lpstr>
      <vt:lpstr>2.1 How To Start To Use Penpot </vt:lpstr>
      <vt:lpstr>Penpot Interface Basic Function</vt:lpstr>
      <vt:lpstr>2.2 Penpot Interface Basic Function</vt:lpstr>
      <vt:lpstr>2.2 Penpot Interface Basic Function</vt:lpstr>
      <vt:lpstr>2.2 Penpot Interface Basic Function</vt:lpstr>
      <vt:lpstr>2.2 Penpot Interface Basic Function</vt:lpstr>
      <vt:lpstr>2.2 Penpot Interface Basic Function</vt:lpstr>
      <vt:lpstr>4.2 Penpot Interface Basic Function</vt:lpstr>
      <vt:lpstr>2.2 Penpot Interface Basic Function</vt:lpstr>
      <vt:lpstr>2.2 Penpot Interface Basic Function</vt:lpstr>
      <vt:lpstr>2.2 Penpot Interface Basic Function</vt:lpstr>
      <vt:lpstr>2.2 Penpot Interface Basic Function</vt:lpstr>
      <vt:lpstr>2.2 Penpot Interface Basic Function</vt:lpstr>
      <vt:lpstr>2.2 Penpot Interface Basic Function</vt:lpstr>
      <vt:lpstr>2.2 Penpot Interface Basic Function</vt:lpstr>
      <vt:lpstr>2.2 Penpot Interface Basic Function</vt:lpstr>
      <vt:lpstr>2.2 Penpot Interface Basic Function</vt:lpstr>
      <vt:lpstr>2.2 Penpot Interface Basic Function</vt:lpstr>
      <vt:lpstr>2.2 Penpot Interface Basic Function</vt:lpstr>
      <vt:lpstr>2.2 Penpot Interface Basic Function</vt:lpstr>
      <vt:lpstr>2.2 Penpot Interface Basic Function</vt:lpstr>
      <vt:lpstr>2.2 Penpot Interface Basic Function</vt:lpstr>
      <vt:lpstr>Penpot Workspace Basics</vt:lpstr>
      <vt:lpstr>2.3 Penpot Workspace Basics</vt:lpstr>
      <vt:lpstr>2.3 Penpot Workspace Basics</vt:lpstr>
      <vt:lpstr>2.3 Penpot Workspace Basics</vt:lpstr>
      <vt:lpstr>2.3 Penpot Workspace Basics</vt:lpstr>
      <vt:lpstr>2.3 Penpot Workspace Basics</vt:lpstr>
      <vt:lpstr>2.3 Penpot Workspace Basics</vt:lpstr>
      <vt:lpstr>2.3 Penpot Workspace Basics</vt:lpstr>
      <vt:lpstr>2.3 Penpot Workspace Basics</vt:lpstr>
      <vt:lpstr>2.3 Penpot Workspace Basics</vt:lpstr>
      <vt:lpstr>Penpot Layer Basics (I)</vt:lpstr>
      <vt:lpstr>2.4 Penpot Layer Basics (I)</vt:lpstr>
      <vt:lpstr>2.4 Penpot Layer Basics (I)</vt:lpstr>
      <vt:lpstr>2.4 Penpot Layer Basics (I)</vt:lpstr>
      <vt:lpstr>2.4 Penpot Layer Basics (I)</vt:lpstr>
      <vt:lpstr>2.4 Penpot Layer Basics (I)</vt:lpstr>
      <vt:lpstr>2.4 Penpot Layer Basics (I)</vt:lpstr>
      <vt:lpstr>2.4 Penpot Layer Basics (I)</vt:lpstr>
      <vt:lpstr>2.4 Penpot Layer Basics (I)</vt:lpstr>
      <vt:lpstr>2.4 Penpot Layer Basics (I)</vt:lpstr>
      <vt:lpstr>2.4 Penpot Layer Basics (I)</vt:lpstr>
      <vt:lpstr>2.4 Penpot Layer Basics (I)</vt:lpstr>
      <vt:lpstr>2.4 Penpot Layer Basics (I)</vt:lpstr>
      <vt:lpstr>2.4 Penpot Layer Basics (I)</vt:lpstr>
      <vt:lpstr>2.4 Penpot Layer Basics (I)</vt:lpstr>
      <vt:lpstr>2.4 Penpot Layer Basics (I)</vt:lpstr>
      <vt:lpstr>2.4 Penpot Layer Basics (I)</vt:lpstr>
      <vt:lpstr>Penpot Layer Basics (II)</vt:lpstr>
      <vt:lpstr>2.5 Penpot Layer Basics (II)</vt:lpstr>
      <vt:lpstr>2.5 Penpot Layer Basics (II)</vt:lpstr>
      <vt:lpstr>2.5 Penpot Layer Basics (II)</vt:lpstr>
      <vt:lpstr>2.5 Penpot Layer Basics (II)</vt:lpstr>
      <vt:lpstr>2.5 Penpot Layer Basics (II)</vt:lpstr>
      <vt:lpstr>2.5 Penpot Layer Basics (II)</vt:lpstr>
      <vt:lpstr>2.5 Penpot Layer Basics (II)</vt:lpstr>
      <vt:lpstr>2.5 Penpot Layer Basics (II)</vt:lpstr>
      <vt:lpstr>2.5 Penpot Layer Basics (II)</vt:lpstr>
      <vt:lpstr>2.5 Penpot Layer Basics (II)</vt:lpstr>
      <vt:lpstr>2.5 Penpot Layer Basics (II)</vt:lpstr>
      <vt:lpstr>2.5 Penpot Layer Basics (II)</vt:lpstr>
      <vt:lpstr>2.5 Penpot Layer Basics (II)</vt:lpstr>
      <vt:lpstr>2.5 Penpot Layer Basics (II)</vt:lpstr>
      <vt:lpstr>2.5 Penpot Layer Basics (II)</vt:lpstr>
      <vt:lpstr>Penpot Logo Practice</vt:lpstr>
      <vt:lpstr>2.6 Penpot Logo Practice</vt:lpstr>
      <vt:lpstr>2.6 Penpot Logo Practice</vt:lpstr>
      <vt:lpstr>2.6 Penpot Logo Practice</vt:lpstr>
      <vt:lpstr>2.6 Penpot Logo Practice</vt:lpstr>
      <vt:lpstr>2.6 Penpot Logo Practice</vt:lpstr>
      <vt:lpstr>2.6 Penpot Logo Practice</vt:lpstr>
      <vt:lpstr>2.6 Penpot Logo Practice</vt:lpstr>
      <vt:lpstr>2.6 Penpot Logo Practice</vt:lpstr>
      <vt:lpstr>2.6 Penpot Logo Practice</vt:lpstr>
      <vt:lpstr>2.6 Penpot Logo Practice</vt:lpstr>
      <vt:lpstr>2.6 Penpot Logo Practice</vt:lpstr>
      <vt:lpstr>2.6 Penpot Logo Practice</vt:lpstr>
      <vt:lpstr>2.6 Penpot Logo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Raymond Neoh</dc:creator>
  <cp:lastModifiedBy>User</cp:lastModifiedBy>
  <cp:revision>374</cp:revision>
  <dcterms:created xsi:type="dcterms:W3CDTF">2021-03-15T06:05:06Z</dcterms:created>
  <dcterms:modified xsi:type="dcterms:W3CDTF">2022-06-13T07:25:57Z</dcterms:modified>
</cp:coreProperties>
</file>